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6" r:id="rId3"/>
    <p:sldId id="259" r:id="rId4"/>
    <p:sldId id="267" r:id="rId5"/>
    <p:sldId id="268" r:id="rId6"/>
    <p:sldId id="258" r:id="rId7"/>
    <p:sldId id="257" r:id="rId8"/>
    <p:sldId id="269" r:id="rId9"/>
    <p:sldId id="262" r:id="rId10"/>
    <p:sldId id="263" r:id="rId11"/>
    <p:sldId id="264" r:id="rId12"/>
    <p:sldId id="271" r:id="rId13"/>
    <p:sldId id="273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562" y="4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psi-fs4\Departments\Programs\Reach\Operations\payment%20tracking\payment%20and%20arrearage%20tracking%20and%20reporting%20framework%205-18-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[payment and arrearage tracking and reporting framework 5-18-16.xlsx]Payment chart!Payment_Pivot</c:name>
    <c:fmtId val="3"/>
  </c:pivotSource>
  <c:chart>
    <c:title>
      <c:tx>
        <c:rich>
          <a:bodyPr/>
          <a:lstStyle/>
          <a:p>
            <a:pPr>
              <a:defRPr/>
            </a:pPr>
            <a:r>
              <a:rPr lang="en-US" dirty="0"/>
              <a:t>Payments over</a:t>
            </a:r>
            <a:r>
              <a:rPr lang="en-US" baseline="0" dirty="0"/>
              <a:t> time</a:t>
            </a:r>
            <a:endParaRPr lang="en-US" dirty="0"/>
          </a:p>
        </c:rich>
      </c:tx>
      <c:overlay val="0"/>
    </c:title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'Payment chart'!$B$4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'Payment chart'!$A$5:$A$24</c:f>
              <c:strCache>
                <c:ptCount val="19"/>
                <c:pt idx="0">
                  <c:v>10/1/2014</c:v>
                </c:pt>
                <c:pt idx="1">
                  <c:v>11/1/2014</c:v>
                </c:pt>
                <c:pt idx="2">
                  <c:v>1/1/2015</c:v>
                </c:pt>
                <c:pt idx="3">
                  <c:v>2/1/2015</c:v>
                </c:pt>
                <c:pt idx="4">
                  <c:v>3/1/2015</c:v>
                </c:pt>
                <c:pt idx="5">
                  <c:v>4/1/2015</c:v>
                </c:pt>
                <c:pt idx="6">
                  <c:v>5/1/2015</c:v>
                </c:pt>
                <c:pt idx="7">
                  <c:v>6/1/2015</c:v>
                </c:pt>
                <c:pt idx="8">
                  <c:v>7/1/2015</c:v>
                </c:pt>
                <c:pt idx="9">
                  <c:v>8/1/2015</c:v>
                </c:pt>
                <c:pt idx="10">
                  <c:v>9/1/2015</c:v>
                </c:pt>
                <c:pt idx="11">
                  <c:v>10/1/2015</c:v>
                </c:pt>
                <c:pt idx="12">
                  <c:v>11/1/2015</c:v>
                </c:pt>
                <c:pt idx="13">
                  <c:v>12/1/2015</c:v>
                </c:pt>
                <c:pt idx="14">
                  <c:v>1/1/2016</c:v>
                </c:pt>
                <c:pt idx="15">
                  <c:v>2/1/2016</c:v>
                </c:pt>
                <c:pt idx="16">
                  <c:v>3/1/2016</c:v>
                </c:pt>
                <c:pt idx="17">
                  <c:v>4/1/2016</c:v>
                </c:pt>
                <c:pt idx="18">
                  <c:v>5/1/2016</c:v>
                </c:pt>
              </c:strCache>
            </c:strRef>
          </c:cat>
          <c:val>
            <c:numRef>
              <c:f>'Payment chart'!$B$5:$B$24</c:f>
              <c:numCache>
                <c:formatCode>"$"#,##0_);[Red]\("$"#,##0\)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442</c:v>
                </c:pt>
                <c:pt idx="4">
                  <c:v>0</c:v>
                </c:pt>
                <c:pt idx="5">
                  <c:v>442</c:v>
                </c:pt>
                <c:pt idx="6">
                  <c:v>0</c:v>
                </c:pt>
                <c:pt idx="7">
                  <c:v>442</c:v>
                </c:pt>
                <c:pt idx="8">
                  <c:v>0</c:v>
                </c:pt>
                <c:pt idx="9">
                  <c:v>299</c:v>
                </c:pt>
                <c:pt idx="10">
                  <c:v>0</c:v>
                </c:pt>
                <c:pt idx="11">
                  <c:v>583</c:v>
                </c:pt>
                <c:pt idx="12">
                  <c:v>221</c:v>
                </c:pt>
                <c:pt idx="13">
                  <c:v>221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5A-4B0C-BED5-624C4EEF0F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073033984"/>
        <c:axId val="-1073030720"/>
      </c:barChart>
      <c:dateAx>
        <c:axId val="-1073033984"/>
        <c:scaling>
          <c:orientation val="minMax"/>
        </c:scaling>
        <c:delete val="0"/>
        <c:axPos val="b"/>
        <c:numFmt formatCode="m/yy;@" sourceLinked="0"/>
        <c:majorTickMark val="out"/>
        <c:minorTickMark val="none"/>
        <c:tickLblPos val="nextTo"/>
        <c:crossAx val="-1073030720"/>
        <c:crosses val="autoZero"/>
        <c:auto val="0"/>
        <c:lblOffset val="100"/>
        <c:baseTimeUnit val="days"/>
        <c:majorUnit val="1"/>
      </c:dateAx>
      <c:valAx>
        <c:axId val="-1073030720"/>
        <c:scaling>
          <c:orientation val="minMax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crossAx val="-10730339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extLst xmlns:c16r2="http://schemas.microsoft.com/office/drawing/2015/06/chart"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D921D2-0793-4629-A790-6CA6174CB283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A8EF11-5569-4A10-B72D-C3E711C6388D}">
      <dgm:prSet phldrT="[Text]"/>
      <dgm:spPr/>
      <dgm:t>
        <a:bodyPr/>
        <a:lstStyle/>
        <a:p>
          <a:r>
            <a:rPr lang="en-US" dirty="0"/>
            <a:t>Information</a:t>
          </a:r>
        </a:p>
      </dgm:t>
    </dgm:pt>
    <dgm:pt modelId="{C1E49396-1025-47EE-8F36-B9C106D1B49B}" type="parTrans" cxnId="{87631AAB-9480-4C9A-9EF3-4BB6CAD194A5}">
      <dgm:prSet/>
      <dgm:spPr/>
      <dgm:t>
        <a:bodyPr/>
        <a:lstStyle/>
        <a:p>
          <a:endParaRPr lang="en-US"/>
        </a:p>
      </dgm:t>
    </dgm:pt>
    <dgm:pt modelId="{C39F7B96-3EB9-4947-AFCC-40B0BA52CB1E}" type="sibTrans" cxnId="{87631AAB-9480-4C9A-9EF3-4BB6CAD194A5}">
      <dgm:prSet/>
      <dgm:spPr/>
      <dgm:t>
        <a:bodyPr/>
        <a:lstStyle/>
        <a:p>
          <a:endParaRPr lang="en-US"/>
        </a:p>
      </dgm:t>
    </dgm:pt>
    <dgm:pt modelId="{E222C688-AA74-46D6-82FE-A821318EE64F}">
      <dgm:prSet phldrT="[Text]"/>
      <dgm:spPr/>
      <dgm:t>
        <a:bodyPr/>
        <a:lstStyle/>
        <a:p>
          <a:r>
            <a:rPr lang="en-US" dirty="0"/>
            <a:t>Structure</a:t>
          </a:r>
        </a:p>
      </dgm:t>
    </dgm:pt>
    <dgm:pt modelId="{9EEC16AF-CFEB-4AAB-B185-815D86A1DFFC}" type="parTrans" cxnId="{EBFBF1A3-4456-44B0-9F8C-A810E0A0DA36}">
      <dgm:prSet/>
      <dgm:spPr/>
      <dgm:t>
        <a:bodyPr/>
        <a:lstStyle/>
        <a:p>
          <a:endParaRPr lang="en-US"/>
        </a:p>
      </dgm:t>
    </dgm:pt>
    <dgm:pt modelId="{EEC10F47-0945-4CB6-8B4A-5DC4DBC78BE2}" type="sibTrans" cxnId="{EBFBF1A3-4456-44B0-9F8C-A810E0A0DA36}">
      <dgm:prSet/>
      <dgm:spPr/>
      <dgm:t>
        <a:bodyPr/>
        <a:lstStyle/>
        <a:p>
          <a:endParaRPr lang="en-US"/>
        </a:p>
      </dgm:t>
    </dgm:pt>
    <dgm:pt modelId="{C8432C3E-DCCF-4FB1-AB73-E192F85FDD51}">
      <dgm:prSet phldrT="[Text]"/>
      <dgm:spPr/>
      <dgm:t>
        <a:bodyPr/>
        <a:lstStyle/>
        <a:p>
          <a:r>
            <a:rPr lang="en-US" dirty="0"/>
            <a:t>Data</a:t>
          </a:r>
        </a:p>
      </dgm:t>
    </dgm:pt>
    <dgm:pt modelId="{67769AE4-8927-401F-94DF-B781064F3824}" type="parTrans" cxnId="{3A7F8EA4-2417-4218-A13B-1BCED19CC574}">
      <dgm:prSet/>
      <dgm:spPr/>
      <dgm:t>
        <a:bodyPr/>
        <a:lstStyle/>
        <a:p>
          <a:endParaRPr lang="en-US"/>
        </a:p>
      </dgm:t>
    </dgm:pt>
    <dgm:pt modelId="{BA45291C-C3AB-4A9A-A5FE-1CD8FFD0BA29}" type="sibTrans" cxnId="{3A7F8EA4-2417-4218-A13B-1BCED19CC574}">
      <dgm:prSet/>
      <dgm:spPr/>
      <dgm:t>
        <a:bodyPr/>
        <a:lstStyle/>
        <a:p>
          <a:endParaRPr lang="en-US"/>
        </a:p>
      </dgm:t>
    </dgm:pt>
    <dgm:pt modelId="{A37734AF-98A6-4DAA-957B-1A1143C781F1}" type="pres">
      <dgm:prSet presAssocID="{1CD921D2-0793-4629-A790-6CA6174CB283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BD8D8A3-8A15-46B4-9D94-91CEFD89F37F}" type="pres">
      <dgm:prSet presAssocID="{5AA8EF11-5569-4A10-B72D-C3E711C6388D}" presName="chaos" presStyleCnt="0"/>
      <dgm:spPr/>
    </dgm:pt>
    <dgm:pt modelId="{C32ABE9A-2C5A-482E-8335-36941464AE8F}" type="pres">
      <dgm:prSet presAssocID="{5AA8EF11-5569-4A10-B72D-C3E711C6388D}" presName="parTx1" presStyleLbl="revTx" presStyleIdx="0" presStyleCnt="2"/>
      <dgm:spPr/>
      <dgm:t>
        <a:bodyPr/>
        <a:lstStyle/>
        <a:p>
          <a:endParaRPr lang="en-US"/>
        </a:p>
      </dgm:t>
    </dgm:pt>
    <dgm:pt modelId="{44C05658-58D6-4EF6-A0F2-10A667B11308}" type="pres">
      <dgm:prSet presAssocID="{5AA8EF11-5569-4A10-B72D-C3E711C6388D}" presName="c1" presStyleLbl="node1" presStyleIdx="0" presStyleCnt="19"/>
      <dgm:spPr/>
    </dgm:pt>
    <dgm:pt modelId="{CA2C0BAA-68E7-4DFE-8D82-D261AB088836}" type="pres">
      <dgm:prSet presAssocID="{5AA8EF11-5569-4A10-B72D-C3E711C6388D}" presName="c2" presStyleLbl="node1" presStyleIdx="1" presStyleCnt="19"/>
      <dgm:spPr/>
    </dgm:pt>
    <dgm:pt modelId="{81AF3C91-43BD-4DF2-A7A0-4C6343F44638}" type="pres">
      <dgm:prSet presAssocID="{5AA8EF11-5569-4A10-B72D-C3E711C6388D}" presName="c3" presStyleLbl="node1" presStyleIdx="2" presStyleCnt="19"/>
      <dgm:spPr/>
    </dgm:pt>
    <dgm:pt modelId="{B296D1C1-C07B-474D-B79C-10FBD0ED3DCA}" type="pres">
      <dgm:prSet presAssocID="{5AA8EF11-5569-4A10-B72D-C3E711C6388D}" presName="c4" presStyleLbl="node1" presStyleIdx="3" presStyleCnt="19"/>
      <dgm:spPr/>
    </dgm:pt>
    <dgm:pt modelId="{B5EE2B72-9A90-4BDF-8F2B-DE8C3E260428}" type="pres">
      <dgm:prSet presAssocID="{5AA8EF11-5569-4A10-B72D-C3E711C6388D}" presName="c5" presStyleLbl="node1" presStyleIdx="4" presStyleCnt="19"/>
      <dgm:spPr/>
    </dgm:pt>
    <dgm:pt modelId="{D06DAD4E-9FAB-4F54-93F0-10FF315FA868}" type="pres">
      <dgm:prSet presAssocID="{5AA8EF11-5569-4A10-B72D-C3E711C6388D}" presName="c6" presStyleLbl="node1" presStyleIdx="5" presStyleCnt="19"/>
      <dgm:spPr/>
    </dgm:pt>
    <dgm:pt modelId="{0A98807E-0184-41F0-A584-0D1721D3A747}" type="pres">
      <dgm:prSet presAssocID="{5AA8EF11-5569-4A10-B72D-C3E711C6388D}" presName="c7" presStyleLbl="node1" presStyleIdx="6" presStyleCnt="19"/>
      <dgm:spPr/>
    </dgm:pt>
    <dgm:pt modelId="{3770B08C-201B-499A-9B2C-1E0A902A79FB}" type="pres">
      <dgm:prSet presAssocID="{5AA8EF11-5569-4A10-B72D-C3E711C6388D}" presName="c8" presStyleLbl="node1" presStyleIdx="7" presStyleCnt="19"/>
      <dgm:spPr/>
    </dgm:pt>
    <dgm:pt modelId="{F3359023-72E9-4802-8BCB-C2048892C851}" type="pres">
      <dgm:prSet presAssocID="{5AA8EF11-5569-4A10-B72D-C3E711C6388D}" presName="c9" presStyleLbl="node1" presStyleIdx="8" presStyleCnt="19"/>
      <dgm:spPr/>
    </dgm:pt>
    <dgm:pt modelId="{4BE4A34B-00F5-4401-95DD-BFF622AB208D}" type="pres">
      <dgm:prSet presAssocID="{5AA8EF11-5569-4A10-B72D-C3E711C6388D}" presName="c10" presStyleLbl="node1" presStyleIdx="9" presStyleCnt="19"/>
      <dgm:spPr/>
    </dgm:pt>
    <dgm:pt modelId="{5174EE41-3F13-40E4-BBE8-150A1EBC4C2B}" type="pres">
      <dgm:prSet presAssocID="{5AA8EF11-5569-4A10-B72D-C3E711C6388D}" presName="c11" presStyleLbl="node1" presStyleIdx="10" presStyleCnt="19"/>
      <dgm:spPr/>
    </dgm:pt>
    <dgm:pt modelId="{A52B4B05-8607-4A88-9807-3884ECEA0D73}" type="pres">
      <dgm:prSet presAssocID="{5AA8EF11-5569-4A10-B72D-C3E711C6388D}" presName="c12" presStyleLbl="node1" presStyleIdx="11" presStyleCnt="19"/>
      <dgm:spPr/>
    </dgm:pt>
    <dgm:pt modelId="{94FF0BD2-EFDD-4BF2-8250-205652C5BB4E}" type="pres">
      <dgm:prSet presAssocID="{5AA8EF11-5569-4A10-B72D-C3E711C6388D}" presName="c13" presStyleLbl="node1" presStyleIdx="12" presStyleCnt="19"/>
      <dgm:spPr/>
    </dgm:pt>
    <dgm:pt modelId="{9A5FD632-13F5-4955-A613-A84B5291B113}" type="pres">
      <dgm:prSet presAssocID="{5AA8EF11-5569-4A10-B72D-C3E711C6388D}" presName="c14" presStyleLbl="node1" presStyleIdx="13" presStyleCnt="19"/>
      <dgm:spPr/>
    </dgm:pt>
    <dgm:pt modelId="{6D02F25D-EA37-44D3-85D9-9AD40539C2CE}" type="pres">
      <dgm:prSet presAssocID="{5AA8EF11-5569-4A10-B72D-C3E711C6388D}" presName="c15" presStyleLbl="node1" presStyleIdx="14" presStyleCnt="19"/>
      <dgm:spPr/>
    </dgm:pt>
    <dgm:pt modelId="{9C76C81D-BCB7-4082-8266-503B81235C38}" type="pres">
      <dgm:prSet presAssocID="{5AA8EF11-5569-4A10-B72D-C3E711C6388D}" presName="c16" presStyleLbl="node1" presStyleIdx="15" presStyleCnt="19"/>
      <dgm:spPr/>
    </dgm:pt>
    <dgm:pt modelId="{69EEEE63-1A24-4BF6-8E68-E85A2A8342E8}" type="pres">
      <dgm:prSet presAssocID="{5AA8EF11-5569-4A10-B72D-C3E711C6388D}" presName="c17" presStyleLbl="node1" presStyleIdx="16" presStyleCnt="19"/>
      <dgm:spPr/>
    </dgm:pt>
    <dgm:pt modelId="{0E024938-A234-4726-A550-E75B0012C057}" type="pres">
      <dgm:prSet presAssocID="{5AA8EF11-5569-4A10-B72D-C3E711C6388D}" presName="c18" presStyleLbl="node1" presStyleIdx="17" presStyleCnt="19"/>
      <dgm:spPr/>
    </dgm:pt>
    <dgm:pt modelId="{F731CCDE-80A9-4787-B9B3-53CE86CDB774}" type="pres">
      <dgm:prSet presAssocID="{C39F7B96-3EB9-4947-AFCC-40B0BA52CB1E}" presName="chevronComposite1" presStyleCnt="0"/>
      <dgm:spPr/>
    </dgm:pt>
    <dgm:pt modelId="{C59EEA30-1E3D-4FA1-9FB7-525D9830CBA2}" type="pres">
      <dgm:prSet presAssocID="{C39F7B96-3EB9-4947-AFCC-40B0BA52CB1E}" presName="chevron1" presStyleLbl="sibTrans2D1" presStyleIdx="0" presStyleCnt="2"/>
      <dgm:spPr/>
    </dgm:pt>
    <dgm:pt modelId="{FF624F41-3652-4ACF-BC08-84ACE69A8995}" type="pres">
      <dgm:prSet presAssocID="{C39F7B96-3EB9-4947-AFCC-40B0BA52CB1E}" presName="spChevron1" presStyleCnt="0"/>
      <dgm:spPr/>
    </dgm:pt>
    <dgm:pt modelId="{1300445E-9F5F-44DC-9F46-EC8EF7977839}" type="pres">
      <dgm:prSet presAssocID="{E222C688-AA74-46D6-82FE-A821318EE64F}" presName="middle" presStyleCnt="0"/>
      <dgm:spPr/>
    </dgm:pt>
    <dgm:pt modelId="{589AD03E-B6DF-437B-9897-A8EB46D09230}" type="pres">
      <dgm:prSet presAssocID="{E222C688-AA74-46D6-82FE-A821318EE64F}" presName="parTxMid" presStyleLbl="revTx" presStyleIdx="1" presStyleCnt="2"/>
      <dgm:spPr/>
      <dgm:t>
        <a:bodyPr/>
        <a:lstStyle/>
        <a:p>
          <a:endParaRPr lang="en-US"/>
        </a:p>
      </dgm:t>
    </dgm:pt>
    <dgm:pt modelId="{8C2961A3-7F64-47A2-8EB0-8AFAF01651F0}" type="pres">
      <dgm:prSet presAssocID="{E222C688-AA74-46D6-82FE-A821318EE64F}" presName="spMid" presStyleCnt="0"/>
      <dgm:spPr/>
    </dgm:pt>
    <dgm:pt modelId="{474ED9C4-FC44-4517-8B16-A081384ACA42}" type="pres">
      <dgm:prSet presAssocID="{EEC10F47-0945-4CB6-8B4A-5DC4DBC78BE2}" presName="chevronComposite1" presStyleCnt="0"/>
      <dgm:spPr/>
    </dgm:pt>
    <dgm:pt modelId="{3FC3D8FA-6E97-499B-B483-B08367846182}" type="pres">
      <dgm:prSet presAssocID="{EEC10F47-0945-4CB6-8B4A-5DC4DBC78BE2}" presName="chevron1" presStyleLbl="sibTrans2D1" presStyleIdx="1" presStyleCnt="2"/>
      <dgm:spPr/>
    </dgm:pt>
    <dgm:pt modelId="{98549612-E300-412F-A1BF-750B92909E24}" type="pres">
      <dgm:prSet presAssocID="{EEC10F47-0945-4CB6-8B4A-5DC4DBC78BE2}" presName="spChevron1" presStyleCnt="0"/>
      <dgm:spPr/>
    </dgm:pt>
    <dgm:pt modelId="{175BA909-7A39-4F41-A671-E88ABB3E0690}" type="pres">
      <dgm:prSet presAssocID="{C8432C3E-DCCF-4FB1-AB73-E192F85FDD51}" presName="last" presStyleCnt="0"/>
      <dgm:spPr/>
    </dgm:pt>
    <dgm:pt modelId="{E43BBB66-6C6D-40E8-A238-8664028EE9FC}" type="pres">
      <dgm:prSet presAssocID="{C8432C3E-DCCF-4FB1-AB73-E192F85FDD51}" presName="circleTx" presStyleLbl="node1" presStyleIdx="18" presStyleCnt="19"/>
      <dgm:spPr/>
      <dgm:t>
        <a:bodyPr/>
        <a:lstStyle/>
        <a:p>
          <a:endParaRPr lang="en-US"/>
        </a:p>
      </dgm:t>
    </dgm:pt>
    <dgm:pt modelId="{BE24E3AB-CC16-463B-9871-CC7C75F0DE46}" type="pres">
      <dgm:prSet presAssocID="{C8432C3E-DCCF-4FB1-AB73-E192F85FDD51}" presName="spN" presStyleCnt="0"/>
      <dgm:spPr/>
    </dgm:pt>
  </dgm:ptLst>
  <dgm:cxnLst>
    <dgm:cxn modelId="{EBFBF1A3-4456-44B0-9F8C-A810E0A0DA36}" srcId="{1CD921D2-0793-4629-A790-6CA6174CB283}" destId="{E222C688-AA74-46D6-82FE-A821318EE64F}" srcOrd="1" destOrd="0" parTransId="{9EEC16AF-CFEB-4AAB-B185-815D86A1DFFC}" sibTransId="{EEC10F47-0945-4CB6-8B4A-5DC4DBC78BE2}"/>
    <dgm:cxn modelId="{3A7F8EA4-2417-4218-A13B-1BCED19CC574}" srcId="{1CD921D2-0793-4629-A790-6CA6174CB283}" destId="{C8432C3E-DCCF-4FB1-AB73-E192F85FDD51}" srcOrd="2" destOrd="0" parTransId="{67769AE4-8927-401F-94DF-B781064F3824}" sibTransId="{BA45291C-C3AB-4A9A-A5FE-1CD8FFD0BA29}"/>
    <dgm:cxn modelId="{EA331109-AC39-421E-A7BB-74B21022A5DB}" type="presOf" srcId="{E222C688-AA74-46D6-82FE-A821318EE64F}" destId="{589AD03E-B6DF-437B-9897-A8EB46D09230}" srcOrd="0" destOrd="0" presId="urn:microsoft.com/office/officeart/2009/3/layout/RandomtoResultProcess"/>
    <dgm:cxn modelId="{06E9E2C8-0DF7-4E4B-ABC2-D4123645C86F}" type="presOf" srcId="{C8432C3E-DCCF-4FB1-AB73-E192F85FDD51}" destId="{E43BBB66-6C6D-40E8-A238-8664028EE9FC}" srcOrd="0" destOrd="0" presId="urn:microsoft.com/office/officeart/2009/3/layout/RandomtoResultProcess"/>
    <dgm:cxn modelId="{87631AAB-9480-4C9A-9EF3-4BB6CAD194A5}" srcId="{1CD921D2-0793-4629-A790-6CA6174CB283}" destId="{5AA8EF11-5569-4A10-B72D-C3E711C6388D}" srcOrd="0" destOrd="0" parTransId="{C1E49396-1025-47EE-8F36-B9C106D1B49B}" sibTransId="{C39F7B96-3EB9-4947-AFCC-40B0BA52CB1E}"/>
    <dgm:cxn modelId="{9AB3FFFA-B15E-4E21-BB3F-5A218C607479}" type="presOf" srcId="{5AA8EF11-5569-4A10-B72D-C3E711C6388D}" destId="{C32ABE9A-2C5A-482E-8335-36941464AE8F}" srcOrd="0" destOrd="0" presId="urn:microsoft.com/office/officeart/2009/3/layout/RandomtoResultProcess"/>
    <dgm:cxn modelId="{4FBEDA06-CC68-4CF4-A85B-4BA6070E729F}" type="presOf" srcId="{1CD921D2-0793-4629-A790-6CA6174CB283}" destId="{A37734AF-98A6-4DAA-957B-1A1143C781F1}" srcOrd="0" destOrd="0" presId="urn:microsoft.com/office/officeart/2009/3/layout/RandomtoResultProcess"/>
    <dgm:cxn modelId="{FDB792E6-1405-44EB-B22C-71019573F99D}" type="presParOf" srcId="{A37734AF-98A6-4DAA-957B-1A1143C781F1}" destId="{ABD8D8A3-8A15-46B4-9D94-91CEFD89F37F}" srcOrd="0" destOrd="0" presId="urn:microsoft.com/office/officeart/2009/3/layout/RandomtoResultProcess"/>
    <dgm:cxn modelId="{4E7E3B04-0913-4F46-B080-8879E43C6340}" type="presParOf" srcId="{ABD8D8A3-8A15-46B4-9D94-91CEFD89F37F}" destId="{C32ABE9A-2C5A-482E-8335-36941464AE8F}" srcOrd="0" destOrd="0" presId="urn:microsoft.com/office/officeart/2009/3/layout/RandomtoResultProcess"/>
    <dgm:cxn modelId="{89B5101D-1B3F-44C2-8074-A6D98C343CE7}" type="presParOf" srcId="{ABD8D8A3-8A15-46B4-9D94-91CEFD89F37F}" destId="{44C05658-58D6-4EF6-A0F2-10A667B11308}" srcOrd="1" destOrd="0" presId="urn:microsoft.com/office/officeart/2009/3/layout/RandomtoResultProcess"/>
    <dgm:cxn modelId="{2625EA9C-FC0B-49FB-A161-17EC46758A7A}" type="presParOf" srcId="{ABD8D8A3-8A15-46B4-9D94-91CEFD89F37F}" destId="{CA2C0BAA-68E7-4DFE-8D82-D261AB088836}" srcOrd="2" destOrd="0" presId="urn:microsoft.com/office/officeart/2009/3/layout/RandomtoResultProcess"/>
    <dgm:cxn modelId="{927F7C74-4F23-4038-A613-DDE525F69B03}" type="presParOf" srcId="{ABD8D8A3-8A15-46B4-9D94-91CEFD89F37F}" destId="{81AF3C91-43BD-4DF2-A7A0-4C6343F44638}" srcOrd="3" destOrd="0" presId="urn:microsoft.com/office/officeart/2009/3/layout/RandomtoResultProcess"/>
    <dgm:cxn modelId="{9B224C8B-DE5E-435A-8DB2-E3B9FF59FC18}" type="presParOf" srcId="{ABD8D8A3-8A15-46B4-9D94-91CEFD89F37F}" destId="{B296D1C1-C07B-474D-B79C-10FBD0ED3DCA}" srcOrd="4" destOrd="0" presId="urn:microsoft.com/office/officeart/2009/3/layout/RandomtoResultProcess"/>
    <dgm:cxn modelId="{7CD751F7-53AE-4FF4-8CD2-C44CBFFE5B27}" type="presParOf" srcId="{ABD8D8A3-8A15-46B4-9D94-91CEFD89F37F}" destId="{B5EE2B72-9A90-4BDF-8F2B-DE8C3E260428}" srcOrd="5" destOrd="0" presId="urn:microsoft.com/office/officeart/2009/3/layout/RandomtoResultProcess"/>
    <dgm:cxn modelId="{61F23EB8-E335-4158-BE07-66FF0F86687A}" type="presParOf" srcId="{ABD8D8A3-8A15-46B4-9D94-91CEFD89F37F}" destId="{D06DAD4E-9FAB-4F54-93F0-10FF315FA868}" srcOrd="6" destOrd="0" presId="urn:microsoft.com/office/officeart/2009/3/layout/RandomtoResultProcess"/>
    <dgm:cxn modelId="{9D33CBE1-AE93-49C8-8AD3-CCD6708FF034}" type="presParOf" srcId="{ABD8D8A3-8A15-46B4-9D94-91CEFD89F37F}" destId="{0A98807E-0184-41F0-A584-0D1721D3A747}" srcOrd="7" destOrd="0" presId="urn:microsoft.com/office/officeart/2009/3/layout/RandomtoResultProcess"/>
    <dgm:cxn modelId="{E177B81F-E31F-4AC4-B2C3-BC8EDBFC7B83}" type="presParOf" srcId="{ABD8D8A3-8A15-46B4-9D94-91CEFD89F37F}" destId="{3770B08C-201B-499A-9B2C-1E0A902A79FB}" srcOrd="8" destOrd="0" presId="urn:microsoft.com/office/officeart/2009/3/layout/RandomtoResultProcess"/>
    <dgm:cxn modelId="{62370713-49AC-4D89-8CA1-E5A2A9D21988}" type="presParOf" srcId="{ABD8D8A3-8A15-46B4-9D94-91CEFD89F37F}" destId="{F3359023-72E9-4802-8BCB-C2048892C851}" srcOrd="9" destOrd="0" presId="urn:microsoft.com/office/officeart/2009/3/layout/RandomtoResultProcess"/>
    <dgm:cxn modelId="{E7298A1B-05E1-4B16-97B5-B3F59E98B31C}" type="presParOf" srcId="{ABD8D8A3-8A15-46B4-9D94-91CEFD89F37F}" destId="{4BE4A34B-00F5-4401-95DD-BFF622AB208D}" srcOrd="10" destOrd="0" presId="urn:microsoft.com/office/officeart/2009/3/layout/RandomtoResultProcess"/>
    <dgm:cxn modelId="{7BA8F409-C089-47A0-AF97-CAAA6F5B06C2}" type="presParOf" srcId="{ABD8D8A3-8A15-46B4-9D94-91CEFD89F37F}" destId="{5174EE41-3F13-40E4-BBE8-150A1EBC4C2B}" srcOrd="11" destOrd="0" presId="urn:microsoft.com/office/officeart/2009/3/layout/RandomtoResultProcess"/>
    <dgm:cxn modelId="{43D3B0A9-AB71-4363-8FEE-04DB78551D25}" type="presParOf" srcId="{ABD8D8A3-8A15-46B4-9D94-91CEFD89F37F}" destId="{A52B4B05-8607-4A88-9807-3884ECEA0D73}" srcOrd="12" destOrd="0" presId="urn:microsoft.com/office/officeart/2009/3/layout/RandomtoResultProcess"/>
    <dgm:cxn modelId="{17EBAAFB-ED2A-40F4-ADE3-5C550F28BBE2}" type="presParOf" srcId="{ABD8D8A3-8A15-46B4-9D94-91CEFD89F37F}" destId="{94FF0BD2-EFDD-4BF2-8250-205652C5BB4E}" srcOrd="13" destOrd="0" presId="urn:microsoft.com/office/officeart/2009/3/layout/RandomtoResultProcess"/>
    <dgm:cxn modelId="{98367C59-ED58-4E04-AFB9-C9CDCA3BB9C2}" type="presParOf" srcId="{ABD8D8A3-8A15-46B4-9D94-91CEFD89F37F}" destId="{9A5FD632-13F5-4955-A613-A84B5291B113}" srcOrd="14" destOrd="0" presId="urn:microsoft.com/office/officeart/2009/3/layout/RandomtoResultProcess"/>
    <dgm:cxn modelId="{D387DF5C-421C-45D6-B906-95632C2BEC8B}" type="presParOf" srcId="{ABD8D8A3-8A15-46B4-9D94-91CEFD89F37F}" destId="{6D02F25D-EA37-44D3-85D9-9AD40539C2CE}" srcOrd="15" destOrd="0" presId="urn:microsoft.com/office/officeart/2009/3/layout/RandomtoResultProcess"/>
    <dgm:cxn modelId="{36396CED-3043-4F10-896E-5216C39B6815}" type="presParOf" srcId="{ABD8D8A3-8A15-46B4-9D94-91CEFD89F37F}" destId="{9C76C81D-BCB7-4082-8266-503B81235C38}" srcOrd="16" destOrd="0" presId="urn:microsoft.com/office/officeart/2009/3/layout/RandomtoResultProcess"/>
    <dgm:cxn modelId="{5050B4A0-03E6-4A02-8B18-6A15571CB5D3}" type="presParOf" srcId="{ABD8D8A3-8A15-46B4-9D94-91CEFD89F37F}" destId="{69EEEE63-1A24-4BF6-8E68-E85A2A8342E8}" srcOrd="17" destOrd="0" presId="urn:microsoft.com/office/officeart/2009/3/layout/RandomtoResultProcess"/>
    <dgm:cxn modelId="{ADB4F3CB-EA20-47FC-ACF9-82E4D70C947E}" type="presParOf" srcId="{ABD8D8A3-8A15-46B4-9D94-91CEFD89F37F}" destId="{0E024938-A234-4726-A550-E75B0012C057}" srcOrd="18" destOrd="0" presId="urn:microsoft.com/office/officeart/2009/3/layout/RandomtoResultProcess"/>
    <dgm:cxn modelId="{21E1022C-9BC2-453E-A42E-95EDAEBF939E}" type="presParOf" srcId="{A37734AF-98A6-4DAA-957B-1A1143C781F1}" destId="{F731CCDE-80A9-4787-B9B3-53CE86CDB774}" srcOrd="1" destOrd="0" presId="urn:microsoft.com/office/officeart/2009/3/layout/RandomtoResultProcess"/>
    <dgm:cxn modelId="{CB30914E-8F6E-4ED8-8A5C-D9336BB74697}" type="presParOf" srcId="{F731CCDE-80A9-4787-B9B3-53CE86CDB774}" destId="{C59EEA30-1E3D-4FA1-9FB7-525D9830CBA2}" srcOrd="0" destOrd="0" presId="urn:microsoft.com/office/officeart/2009/3/layout/RandomtoResultProcess"/>
    <dgm:cxn modelId="{C90F8BF4-EB3A-412F-8C70-A4952E248F9B}" type="presParOf" srcId="{F731CCDE-80A9-4787-B9B3-53CE86CDB774}" destId="{FF624F41-3652-4ACF-BC08-84ACE69A8995}" srcOrd="1" destOrd="0" presId="urn:microsoft.com/office/officeart/2009/3/layout/RandomtoResultProcess"/>
    <dgm:cxn modelId="{811D16D2-22ED-4DB2-B136-CF9E5BEC0D4F}" type="presParOf" srcId="{A37734AF-98A6-4DAA-957B-1A1143C781F1}" destId="{1300445E-9F5F-44DC-9F46-EC8EF7977839}" srcOrd="2" destOrd="0" presId="urn:microsoft.com/office/officeart/2009/3/layout/RandomtoResultProcess"/>
    <dgm:cxn modelId="{901CC5FD-5CAD-4F59-A44A-452879FB30F7}" type="presParOf" srcId="{1300445E-9F5F-44DC-9F46-EC8EF7977839}" destId="{589AD03E-B6DF-437B-9897-A8EB46D09230}" srcOrd="0" destOrd="0" presId="urn:microsoft.com/office/officeart/2009/3/layout/RandomtoResultProcess"/>
    <dgm:cxn modelId="{CF9FA984-E764-49C0-B550-35DB8DE70A52}" type="presParOf" srcId="{1300445E-9F5F-44DC-9F46-EC8EF7977839}" destId="{8C2961A3-7F64-47A2-8EB0-8AFAF01651F0}" srcOrd="1" destOrd="0" presId="urn:microsoft.com/office/officeart/2009/3/layout/RandomtoResultProcess"/>
    <dgm:cxn modelId="{23B60FFA-8C2B-4330-844A-E33E43BA1E5D}" type="presParOf" srcId="{A37734AF-98A6-4DAA-957B-1A1143C781F1}" destId="{474ED9C4-FC44-4517-8B16-A081384ACA42}" srcOrd="3" destOrd="0" presId="urn:microsoft.com/office/officeart/2009/3/layout/RandomtoResultProcess"/>
    <dgm:cxn modelId="{D1AD9927-F0C2-41B5-BAAB-55C270D79855}" type="presParOf" srcId="{474ED9C4-FC44-4517-8B16-A081384ACA42}" destId="{3FC3D8FA-6E97-499B-B483-B08367846182}" srcOrd="0" destOrd="0" presId="urn:microsoft.com/office/officeart/2009/3/layout/RandomtoResultProcess"/>
    <dgm:cxn modelId="{7A19F6EA-5E73-4938-B75A-4B58BBD802A4}" type="presParOf" srcId="{474ED9C4-FC44-4517-8B16-A081384ACA42}" destId="{98549612-E300-412F-A1BF-750B92909E24}" srcOrd="1" destOrd="0" presId="urn:microsoft.com/office/officeart/2009/3/layout/RandomtoResultProcess"/>
    <dgm:cxn modelId="{D8C787A0-2F8A-42B0-B43C-8B02A9C72F71}" type="presParOf" srcId="{A37734AF-98A6-4DAA-957B-1A1143C781F1}" destId="{175BA909-7A39-4F41-A671-E88ABB3E0690}" srcOrd="4" destOrd="0" presId="urn:microsoft.com/office/officeart/2009/3/layout/RandomtoResultProcess"/>
    <dgm:cxn modelId="{DD7BECE8-3E3B-478C-A8A0-61228579907D}" type="presParOf" srcId="{175BA909-7A39-4F41-A671-E88ABB3E0690}" destId="{E43BBB66-6C6D-40E8-A238-8664028EE9FC}" srcOrd="0" destOrd="0" presId="urn:microsoft.com/office/officeart/2009/3/layout/RandomtoResultProcess"/>
    <dgm:cxn modelId="{3D10A6B7-EBDD-45D6-9D35-BE885FFC3D33}" type="presParOf" srcId="{175BA909-7A39-4F41-A671-E88ABB3E0690}" destId="{BE24E3AB-CC16-463B-9871-CC7C75F0DE46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1AFAB3-79DC-42AB-B1CA-7DAFACA199A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B3CAEE4-BF5E-47B0-B935-505E5D85E79B}">
      <dgm:prSet phldrT="[Text]"/>
      <dgm:spPr/>
      <dgm:t>
        <a:bodyPr/>
        <a:lstStyle/>
        <a:p>
          <a:r>
            <a:rPr lang="en-US" dirty="0"/>
            <a:t>Staff/Management</a:t>
          </a:r>
        </a:p>
      </dgm:t>
    </dgm:pt>
    <dgm:pt modelId="{44769E91-E7B7-40F4-BE77-09B488E6AE78}" type="parTrans" cxnId="{EB790564-8E6C-4E52-A502-14B5C6FA9A18}">
      <dgm:prSet/>
      <dgm:spPr/>
      <dgm:t>
        <a:bodyPr/>
        <a:lstStyle/>
        <a:p>
          <a:endParaRPr lang="en-US"/>
        </a:p>
      </dgm:t>
    </dgm:pt>
    <dgm:pt modelId="{CFC8B2F8-98A4-478C-9036-B95DE77BED06}" type="sibTrans" cxnId="{EB790564-8E6C-4E52-A502-14B5C6FA9A18}">
      <dgm:prSet/>
      <dgm:spPr/>
      <dgm:t>
        <a:bodyPr/>
        <a:lstStyle/>
        <a:p>
          <a:endParaRPr lang="en-US"/>
        </a:p>
      </dgm:t>
    </dgm:pt>
    <dgm:pt modelId="{947ACBEE-9D85-4BA8-97FB-80C3F0AAE40A}">
      <dgm:prSet phldrT="[Text]"/>
      <dgm:spPr/>
      <dgm:t>
        <a:bodyPr/>
        <a:lstStyle/>
        <a:p>
          <a:r>
            <a:rPr lang="en-US" dirty="0"/>
            <a:t> External</a:t>
          </a:r>
        </a:p>
      </dgm:t>
    </dgm:pt>
    <dgm:pt modelId="{1E3F574E-8BD5-42CE-ADC1-24C79D9AB8D1}" type="parTrans" cxnId="{FE01B8DB-3718-4E5D-879F-AF88B8715C16}">
      <dgm:prSet/>
      <dgm:spPr/>
      <dgm:t>
        <a:bodyPr/>
        <a:lstStyle/>
        <a:p>
          <a:endParaRPr lang="en-US"/>
        </a:p>
      </dgm:t>
    </dgm:pt>
    <dgm:pt modelId="{3C88854C-722B-477F-9728-92BEED784B10}" type="sibTrans" cxnId="{FE01B8DB-3718-4E5D-879F-AF88B8715C16}">
      <dgm:prSet/>
      <dgm:spPr/>
      <dgm:t>
        <a:bodyPr/>
        <a:lstStyle/>
        <a:p>
          <a:endParaRPr lang="en-US"/>
        </a:p>
      </dgm:t>
    </dgm:pt>
    <dgm:pt modelId="{35A4EC43-D2EA-4455-AC6A-5C0D1A44C62E}">
      <dgm:prSet phldrT="[Text]"/>
      <dgm:spPr/>
      <dgm:t>
        <a:bodyPr/>
        <a:lstStyle/>
        <a:p>
          <a:r>
            <a:rPr lang="en-US" dirty="0"/>
            <a:t>Funders</a:t>
          </a:r>
        </a:p>
      </dgm:t>
    </dgm:pt>
    <dgm:pt modelId="{52CB1B7D-674B-4C8D-8AC5-C4A9CDB532DC}" type="parTrans" cxnId="{4A97BE4D-1C59-4DDC-984F-270C77D11245}">
      <dgm:prSet/>
      <dgm:spPr/>
      <dgm:t>
        <a:bodyPr/>
        <a:lstStyle/>
        <a:p>
          <a:endParaRPr lang="en-US"/>
        </a:p>
      </dgm:t>
    </dgm:pt>
    <dgm:pt modelId="{62870059-6932-4622-BD95-6A9D4FEA64E9}" type="sibTrans" cxnId="{4A97BE4D-1C59-4DDC-984F-270C77D11245}">
      <dgm:prSet/>
      <dgm:spPr/>
      <dgm:t>
        <a:bodyPr/>
        <a:lstStyle/>
        <a:p>
          <a:endParaRPr lang="en-US"/>
        </a:p>
      </dgm:t>
    </dgm:pt>
    <dgm:pt modelId="{BD3B2461-0EA6-4503-8C22-546E19E48D3D}">
      <dgm:prSet phldrT="[Text]"/>
      <dgm:spPr/>
      <dgm:t>
        <a:bodyPr/>
        <a:lstStyle/>
        <a:p>
          <a:r>
            <a:rPr lang="en-US" dirty="0"/>
            <a:t>Internal  </a:t>
          </a:r>
        </a:p>
      </dgm:t>
    </dgm:pt>
    <dgm:pt modelId="{929B7493-0D2B-454A-845F-19FC724EE5C0}" type="sibTrans" cxnId="{061EACB1-5FA6-417B-B66A-A875F32595F2}">
      <dgm:prSet/>
      <dgm:spPr/>
      <dgm:t>
        <a:bodyPr/>
        <a:lstStyle/>
        <a:p>
          <a:endParaRPr lang="en-US"/>
        </a:p>
      </dgm:t>
    </dgm:pt>
    <dgm:pt modelId="{D41E84A3-D01C-4A6E-9DF5-92518BB5A1B9}" type="parTrans" cxnId="{061EACB1-5FA6-417B-B66A-A875F32595F2}">
      <dgm:prSet/>
      <dgm:spPr/>
      <dgm:t>
        <a:bodyPr/>
        <a:lstStyle/>
        <a:p>
          <a:endParaRPr lang="en-US"/>
        </a:p>
      </dgm:t>
    </dgm:pt>
    <dgm:pt modelId="{12650B36-4D0E-43AE-94E1-FB755147C461}">
      <dgm:prSet phldrT="[Text]"/>
      <dgm:spPr/>
      <dgm:t>
        <a:bodyPr/>
        <a:lstStyle/>
        <a:p>
          <a:r>
            <a:rPr lang="en-US" dirty="0"/>
            <a:t>Leadership</a:t>
          </a:r>
        </a:p>
      </dgm:t>
    </dgm:pt>
    <dgm:pt modelId="{091C64C3-0641-43B3-8DD1-8167D66096B1}" type="parTrans" cxnId="{6420625B-34CF-4C61-8CB3-1F45FB08616E}">
      <dgm:prSet/>
      <dgm:spPr/>
    </dgm:pt>
    <dgm:pt modelId="{F0A4D9FD-98D4-4267-AC46-6A304DFD5D9A}" type="sibTrans" cxnId="{6420625B-34CF-4C61-8CB3-1F45FB08616E}">
      <dgm:prSet/>
      <dgm:spPr/>
    </dgm:pt>
    <dgm:pt modelId="{C2B9ED2C-C836-4FB6-B162-63DB4779D7FD}">
      <dgm:prSet phldrT="[Text]"/>
      <dgm:spPr/>
      <dgm:t>
        <a:bodyPr/>
        <a:lstStyle/>
        <a:p>
          <a:r>
            <a:rPr lang="en-US" dirty="0"/>
            <a:t>Public</a:t>
          </a:r>
        </a:p>
      </dgm:t>
    </dgm:pt>
    <dgm:pt modelId="{CAAC39CE-AB16-4E32-93F6-BAE0B38968CA}" type="parTrans" cxnId="{C40BAFFB-CBC7-493D-9669-F4AB0C6218DB}">
      <dgm:prSet/>
      <dgm:spPr/>
    </dgm:pt>
    <dgm:pt modelId="{092DEC3E-71C7-4003-8B3E-68D87735EA4F}" type="sibTrans" cxnId="{C40BAFFB-CBC7-493D-9669-F4AB0C6218DB}">
      <dgm:prSet/>
      <dgm:spPr/>
    </dgm:pt>
    <dgm:pt modelId="{8DD0A497-4CDC-4B70-8150-2CD059A7EEE0}">
      <dgm:prSet phldrT="[Text]"/>
      <dgm:spPr/>
      <dgm:t>
        <a:bodyPr/>
        <a:lstStyle/>
        <a:p>
          <a:r>
            <a:rPr lang="en-US" dirty="0"/>
            <a:t>Field</a:t>
          </a:r>
        </a:p>
      </dgm:t>
    </dgm:pt>
    <dgm:pt modelId="{B44E51CF-6BA7-4B60-B071-EDBE4B98ECF2}" type="parTrans" cxnId="{92E5879C-215B-46AC-A74E-4D60B7B9E1D3}">
      <dgm:prSet/>
      <dgm:spPr/>
    </dgm:pt>
    <dgm:pt modelId="{1DAD5F34-2593-415B-A905-D11D40858766}" type="sibTrans" cxnId="{92E5879C-215B-46AC-A74E-4D60B7B9E1D3}">
      <dgm:prSet/>
      <dgm:spPr/>
    </dgm:pt>
    <dgm:pt modelId="{58732660-A667-44F8-B1DF-E52191BD3C7D}" type="pres">
      <dgm:prSet presAssocID="{191AFAB3-79DC-42AB-B1CA-7DAFACA199A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5E77D29-9E30-424B-9CC0-527A481DF84E}" type="pres">
      <dgm:prSet presAssocID="{BD3B2461-0EA6-4503-8C22-546E19E48D3D}" presName="composite" presStyleCnt="0"/>
      <dgm:spPr/>
    </dgm:pt>
    <dgm:pt modelId="{EC469C82-3BC7-4C14-B749-B2E12D284283}" type="pres">
      <dgm:prSet presAssocID="{BD3B2461-0EA6-4503-8C22-546E19E48D3D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2C4C90-CD3C-400D-B738-0CE78E3F8EA4}" type="pres">
      <dgm:prSet presAssocID="{BD3B2461-0EA6-4503-8C22-546E19E48D3D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816F8C-C91C-460F-8F20-D54521A84DF5}" type="pres">
      <dgm:prSet presAssocID="{929B7493-0D2B-454A-845F-19FC724EE5C0}" presName="sp" presStyleCnt="0"/>
      <dgm:spPr/>
    </dgm:pt>
    <dgm:pt modelId="{33057B39-419C-4A7D-A4B4-08A1F88575D8}" type="pres">
      <dgm:prSet presAssocID="{947ACBEE-9D85-4BA8-97FB-80C3F0AAE40A}" presName="composite" presStyleCnt="0"/>
      <dgm:spPr/>
    </dgm:pt>
    <dgm:pt modelId="{C4E1912D-02DB-46F0-B76F-6FCF9B54AFFD}" type="pres">
      <dgm:prSet presAssocID="{947ACBEE-9D85-4BA8-97FB-80C3F0AAE40A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3AB4BA-5F4F-40EA-9190-C5D60025E73D}" type="pres">
      <dgm:prSet presAssocID="{947ACBEE-9D85-4BA8-97FB-80C3F0AAE40A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9A3CEC-77A2-43E7-A2B5-11A184889E52}" type="presOf" srcId="{4B3CAEE4-BF5E-47B0-B935-505E5D85E79B}" destId="{A02C4C90-CD3C-400D-B738-0CE78E3F8EA4}" srcOrd="0" destOrd="0" presId="urn:microsoft.com/office/officeart/2005/8/layout/chevron2"/>
    <dgm:cxn modelId="{4A97BE4D-1C59-4DDC-984F-270C77D11245}" srcId="{947ACBEE-9D85-4BA8-97FB-80C3F0AAE40A}" destId="{35A4EC43-D2EA-4455-AC6A-5C0D1A44C62E}" srcOrd="0" destOrd="0" parTransId="{52CB1B7D-674B-4C8D-8AC5-C4A9CDB532DC}" sibTransId="{62870059-6932-4622-BD95-6A9D4FEA64E9}"/>
    <dgm:cxn modelId="{6C1EDBCB-DA71-4804-8C16-2AF7DB26D631}" type="presOf" srcId="{12650B36-4D0E-43AE-94E1-FB755147C461}" destId="{A02C4C90-CD3C-400D-B738-0CE78E3F8EA4}" srcOrd="0" destOrd="1" presId="urn:microsoft.com/office/officeart/2005/8/layout/chevron2"/>
    <dgm:cxn modelId="{C40BAFFB-CBC7-493D-9669-F4AB0C6218DB}" srcId="{947ACBEE-9D85-4BA8-97FB-80C3F0AAE40A}" destId="{C2B9ED2C-C836-4FB6-B162-63DB4779D7FD}" srcOrd="1" destOrd="0" parTransId="{CAAC39CE-AB16-4E32-93F6-BAE0B38968CA}" sibTransId="{092DEC3E-71C7-4003-8B3E-68D87735EA4F}"/>
    <dgm:cxn modelId="{A0DA4557-7B49-4A21-A0F7-F1032D1EFA7B}" type="presOf" srcId="{947ACBEE-9D85-4BA8-97FB-80C3F0AAE40A}" destId="{C4E1912D-02DB-46F0-B76F-6FCF9B54AFFD}" srcOrd="0" destOrd="0" presId="urn:microsoft.com/office/officeart/2005/8/layout/chevron2"/>
    <dgm:cxn modelId="{FE01B8DB-3718-4E5D-879F-AF88B8715C16}" srcId="{191AFAB3-79DC-42AB-B1CA-7DAFACA199AA}" destId="{947ACBEE-9D85-4BA8-97FB-80C3F0AAE40A}" srcOrd="1" destOrd="0" parTransId="{1E3F574E-8BD5-42CE-ADC1-24C79D9AB8D1}" sibTransId="{3C88854C-722B-477F-9728-92BEED784B10}"/>
    <dgm:cxn modelId="{11414EDF-D242-4840-9048-646B461A516C}" type="presOf" srcId="{8DD0A497-4CDC-4B70-8150-2CD059A7EEE0}" destId="{253AB4BA-5F4F-40EA-9190-C5D60025E73D}" srcOrd="0" destOrd="2" presId="urn:microsoft.com/office/officeart/2005/8/layout/chevron2"/>
    <dgm:cxn modelId="{92E5879C-215B-46AC-A74E-4D60B7B9E1D3}" srcId="{947ACBEE-9D85-4BA8-97FB-80C3F0AAE40A}" destId="{8DD0A497-4CDC-4B70-8150-2CD059A7EEE0}" srcOrd="2" destOrd="0" parTransId="{B44E51CF-6BA7-4B60-B071-EDBE4B98ECF2}" sibTransId="{1DAD5F34-2593-415B-A905-D11D40858766}"/>
    <dgm:cxn modelId="{5479F2B6-EFC9-4521-9D0D-DDD8B1482CDB}" type="presOf" srcId="{35A4EC43-D2EA-4455-AC6A-5C0D1A44C62E}" destId="{253AB4BA-5F4F-40EA-9190-C5D60025E73D}" srcOrd="0" destOrd="0" presId="urn:microsoft.com/office/officeart/2005/8/layout/chevron2"/>
    <dgm:cxn modelId="{EB790564-8E6C-4E52-A502-14B5C6FA9A18}" srcId="{BD3B2461-0EA6-4503-8C22-546E19E48D3D}" destId="{4B3CAEE4-BF5E-47B0-B935-505E5D85E79B}" srcOrd="0" destOrd="0" parTransId="{44769E91-E7B7-40F4-BE77-09B488E6AE78}" sibTransId="{CFC8B2F8-98A4-478C-9036-B95DE77BED06}"/>
    <dgm:cxn modelId="{CAB1DA7D-982C-428F-AC88-840284436E05}" type="presOf" srcId="{191AFAB3-79DC-42AB-B1CA-7DAFACA199AA}" destId="{58732660-A667-44F8-B1DF-E52191BD3C7D}" srcOrd="0" destOrd="0" presId="urn:microsoft.com/office/officeart/2005/8/layout/chevron2"/>
    <dgm:cxn modelId="{C569F1D1-43BE-4912-99C5-BBDAEAB50157}" type="presOf" srcId="{BD3B2461-0EA6-4503-8C22-546E19E48D3D}" destId="{EC469C82-3BC7-4C14-B749-B2E12D284283}" srcOrd="0" destOrd="0" presId="urn:microsoft.com/office/officeart/2005/8/layout/chevron2"/>
    <dgm:cxn modelId="{061EACB1-5FA6-417B-B66A-A875F32595F2}" srcId="{191AFAB3-79DC-42AB-B1CA-7DAFACA199AA}" destId="{BD3B2461-0EA6-4503-8C22-546E19E48D3D}" srcOrd="0" destOrd="0" parTransId="{D41E84A3-D01C-4A6E-9DF5-92518BB5A1B9}" sibTransId="{929B7493-0D2B-454A-845F-19FC724EE5C0}"/>
    <dgm:cxn modelId="{602A539D-F7BE-4272-8BE3-306DC36CE284}" type="presOf" srcId="{C2B9ED2C-C836-4FB6-B162-63DB4779D7FD}" destId="{253AB4BA-5F4F-40EA-9190-C5D60025E73D}" srcOrd="0" destOrd="1" presId="urn:microsoft.com/office/officeart/2005/8/layout/chevron2"/>
    <dgm:cxn modelId="{6420625B-34CF-4C61-8CB3-1F45FB08616E}" srcId="{BD3B2461-0EA6-4503-8C22-546E19E48D3D}" destId="{12650B36-4D0E-43AE-94E1-FB755147C461}" srcOrd="1" destOrd="0" parTransId="{091C64C3-0641-43B3-8DD1-8167D66096B1}" sibTransId="{F0A4D9FD-98D4-4267-AC46-6A304DFD5D9A}"/>
    <dgm:cxn modelId="{127B79FA-2DB2-4C35-83CC-6D1D5DC29E64}" type="presParOf" srcId="{58732660-A667-44F8-B1DF-E52191BD3C7D}" destId="{65E77D29-9E30-424B-9CC0-527A481DF84E}" srcOrd="0" destOrd="0" presId="urn:microsoft.com/office/officeart/2005/8/layout/chevron2"/>
    <dgm:cxn modelId="{74EE2E85-C8A8-4274-9FF6-25F66B5DE6F6}" type="presParOf" srcId="{65E77D29-9E30-424B-9CC0-527A481DF84E}" destId="{EC469C82-3BC7-4C14-B749-B2E12D284283}" srcOrd="0" destOrd="0" presId="urn:microsoft.com/office/officeart/2005/8/layout/chevron2"/>
    <dgm:cxn modelId="{C39E54E7-992F-44EC-BC9B-427C8F16E358}" type="presParOf" srcId="{65E77D29-9E30-424B-9CC0-527A481DF84E}" destId="{A02C4C90-CD3C-400D-B738-0CE78E3F8EA4}" srcOrd="1" destOrd="0" presId="urn:microsoft.com/office/officeart/2005/8/layout/chevron2"/>
    <dgm:cxn modelId="{8D2609BE-46A1-4137-B13E-96D8B643A555}" type="presParOf" srcId="{58732660-A667-44F8-B1DF-E52191BD3C7D}" destId="{CD816F8C-C91C-460F-8F20-D54521A84DF5}" srcOrd="1" destOrd="0" presId="urn:microsoft.com/office/officeart/2005/8/layout/chevron2"/>
    <dgm:cxn modelId="{2691ADFA-0B99-4AB3-931B-E04CE027E3DF}" type="presParOf" srcId="{58732660-A667-44F8-B1DF-E52191BD3C7D}" destId="{33057B39-419C-4A7D-A4B4-08A1F88575D8}" srcOrd="2" destOrd="0" presId="urn:microsoft.com/office/officeart/2005/8/layout/chevron2"/>
    <dgm:cxn modelId="{C242F49A-8C76-4E0D-8686-A82DACC90819}" type="presParOf" srcId="{33057B39-419C-4A7D-A4B4-08A1F88575D8}" destId="{C4E1912D-02DB-46F0-B76F-6FCF9B54AFFD}" srcOrd="0" destOrd="0" presId="urn:microsoft.com/office/officeart/2005/8/layout/chevron2"/>
    <dgm:cxn modelId="{BF6A502B-4299-4C41-9B7A-4B31D3582045}" type="presParOf" srcId="{33057B39-419C-4A7D-A4B4-08A1F88575D8}" destId="{253AB4BA-5F4F-40EA-9190-C5D60025E73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C5F0576-20E0-4308-9945-44858B9481D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2A348072-8734-4B3E-807B-B1E72C1AA9D0}">
      <dgm:prSet phldrT="[Text]"/>
      <dgm:spPr/>
      <dgm:t>
        <a:bodyPr/>
        <a:lstStyle/>
        <a:p>
          <a:r>
            <a:rPr lang="en-US" dirty="0"/>
            <a:t>Management/staff</a:t>
          </a:r>
        </a:p>
      </dgm:t>
    </dgm:pt>
    <dgm:pt modelId="{14F6C7A6-5B1F-4E8C-94E1-F500924FFCAE}" type="parTrans" cxnId="{DFE573EC-0601-45D4-B564-740B9A35BDF1}">
      <dgm:prSet/>
      <dgm:spPr/>
      <dgm:t>
        <a:bodyPr/>
        <a:lstStyle/>
        <a:p>
          <a:endParaRPr lang="en-US"/>
        </a:p>
      </dgm:t>
    </dgm:pt>
    <dgm:pt modelId="{A614166A-48D5-423B-95EE-F81281D4D6B6}" type="sibTrans" cxnId="{DFE573EC-0601-45D4-B564-740B9A35BDF1}">
      <dgm:prSet/>
      <dgm:spPr/>
      <dgm:t>
        <a:bodyPr/>
        <a:lstStyle/>
        <a:p>
          <a:endParaRPr lang="en-US"/>
        </a:p>
      </dgm:t>
    </dgm:pt>
    <dgm:pt modelId="{E0A4B531-97DC-4E5C-A631-D490A0ED7D93}">
      <dgm:prSet phldrT="[Text]"/>
      <dgm:spPr/>
      <dgm:t>
        <a:bodyPr/>
        <a:lstStyle/>
        <a:p>
          <a:r>
            <a:rPr lang="en-US" dirty="0"/>
            <a:t>Data offers…</a:t>
          </a:r>
        </a:p>
      </dgm:t>
    </dgm:pt>
    <dgm:pt modelId="{C1D6F86D-7C06-42A5-B0B2-6A3324791C76}" type="sibTrans" cxnId="{DC2EE25C-ED18-47B0-BAF4-0601700CE6D0}">
      <dgm:prSet/>
      <dgm:spPr/>
      <dgm:t>
        <a:bodyPr/>
        <a:lstStyle/>
        <a:p>
          <a:endParaRPr lang="en-US"/>
        </a:p>
      </dgm:t>
    </dgm:pt>
    <dgm:pt modelId="{80D67626-8E45-420B-9094-AB8A62AD7C99}" type="parTrans" cxnId="{DC2EE25C-ED18-47B0-BAF4-0601700CE6D0}">
      <dgm:prSet/>
      <dgm:spPr/>
      <dgm:t>
        <a:bodyPr/>
        <a:lstStyle/>
        <a:p>
          <a:endParaRPr lang="en-US"/>
        </a:p>
      </dgm:t>
    </dgm:pt>
    <dgm:pt modelId="{E9B1A82F-63EA-4370-A8D2-0CD7597CD209}">
      <dgm:prSet phldrT="[Text]"/>
      <dgm:spPr/>
      <dgm:t>
        <a:bodyPr/>
        <a:lstStyle/>
        <a:p>
          <a:r>
            <a:rPr lang="en-US" dirty="0"/>
            <a:t>Perspective!</a:t>
          </a:r>
        </a:p>
      </dgm:t>
    </dgm:pt>
    <dgm:pt modelId="{66C81780-5BB0-4D2E-9B39-BC7A0D1DF184}" type="parTrans" cxnId="{6E192872-5DD7-4E04-A650-A897C04CA50B}">
      <dgm:prSet/>
      <dgm:spPr/>
      <dgm:t>
        <a:bodyPr/>
        <a:lstStyle/>
        <a:p>
          <a:endParaRPr lang="en-US"/>
        </a:p>
      </dgm:t>
    </dgm:pt>
    <dgm:pt modelId="{C41A2E31-48E3-4BDD-886D-E72D2E2DBCD5}" type="sibTrans" cxnId="{6E192872-5DD7-4E04-A650-A897C04CA50B}">
      <dgm:prSet/>
      <dgm:spPr/>
      <dgm:t>
        <a:bodyPr/>
        <a:lstStyle/>
        <a:p>
          <a:endParaRPr lang="en-US"/>
        </a:p>
      </dgm:t>
    </dgm:pt>
    <dgm:pt modelId="{52F695DB-D3FE-4D45-93AF-FD2E26C21C5D}" type="pres">
      <dgm:prSet presAssocID="{8C5F0576-20E0-4308-9945-44858B9481DE}" presName="Name0" presStyleCnt="0">
        <dgm:presLayoutVars>
          <dgm:dir/>
          <dgm:animLvl val="lvl"/>
          <dgm:resizeHandles val="exact"/>
        </dgm:presLayoutVars>
      </dgm:prSet>
      <dgm:spPr/>
    </dgm:pt>
    <dgm:pt modelId="{9CB2025F-C9EC-401E-9983-95063A40991B}" type="pres">
      <dgm:prSet presAssocID="{E0A4B531-97DC-4E5C-A631-D490A0ED7D93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26A976-6389-4135-A2ED-42AF6BD92C62}" type="pres">
      <dgm:prSet presAssocID="{C1D6F86D-7C06-42A5-B0B2-6A3324791C76}" presName="parTxOnlySpace" presStyleCnt="0"/>
      <dgm:spPr/>
    </dgm:pt>
    <dgm:pt modelId="{7B016D3D-384D-482B-8DCF-FFFCC48D35CB}" type="pres">
      <dgm:prSet presAssocID="{2A348072-8734-4B3E-807B-B1E72C1AA9D0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2EB168-97C0-48B9-AC32-6F57AB2EC2D4}" type="pres">
      <dgm:prSet presAssocID="{A614166A-48D5-423B-95EE-F81281D4D6B6}" presName="parTxOnlySpace" presStyleCnt="0"/>
      <dgm:spPr/>
    </dgm:pt>
    <dgm:pt modelId="{E010F81B-662E-4443-8CA4-266CF815F0AA}" type="pres">
      <dgm:prSet presAssocID="{E9B1A82F-63EA-4370-A8D2-0CD7597CD209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C089055-E938-4974-B707-014AA21CB546}" type="presOf" srcId="{2A348072-8734-4B3E-807B-B1E72C1AA9D0}" destId="{7B016D3D-384D-482B-8DCF-FFFCC48D35CB}" srcOrd="0" destOrd="0" presId="urn:microsoft.com/office/officeart/2005/8/layout/chevron1"/>
    <dgm:cxn modelId="{6E192872-5DD7-4E04-A650-A897C04CA50B}" srcId="{8C5F0576-20E0-4308-9945-44858B9481DE}" destId="{E9B1A82F-63EA-4370-A8D2-0CD7597CD209}" srcOrd="2" destOrd="0" parTransId="{66C81780-5BB0-4D2E-9B39-BC7A0D1DF184}" sibTransId="{C41A2E31-48E3-4BDD-886D-E72D2E2DBCD5}"/>
    <dgm:cxn modelId="{AC356E2F-F6D4-4175-ACCE-F8E5ED80292A}" type="presOf" srcId="{E9B1A82F-63EA-4370-A8D2-0CD7597CD209}" destId="{E010F81B-662E-4443-8CA4-266CF815F0AA}" srcOrd="0" destOrd="0" presId="urn:microsoft.com/office/officeart/2005/8/layout/chevron1"/>
    <dgm:cxn modelId="{0A553CE4-6E60-48C5-907A-5404E854440B}" type="presOf" srcId="{8C5F0576-20E0-4308-9945-44858B9481DE}" destId="{52F695DB-D3FE-4D45-93AF-FD2E26C21C5D}" srcOrd="0" destOrd="0" presId="urn:microsoft.com/office/officeart/2005/8/layout/chevron1"/>
    <dgm:cxn modelId="{DFE573EC-0601-45D4-B564-740B9A35BDF1}" srcId="{8C5F0576-20E0-4308-9945-44858B9481DE}" destId="{2A348072-8734-4B3E-807B-B1E72C1AA9D0}" srcOrd="1" destOrd="0" parTransId="{14F6C7A6-5B1F-4E8C-94E1-F500924FFCAE}" sibTransId="{A614166A-48D5-423B-95EE-F81281D4D6B6}"/>
    <dgm:cxn modelId="{BC6DBF20-2ABF-4396-B9AF-55554509A0B2}" type="presOf" srcId="{E0A4B531-97DC-4E5C-A631-D490A0ED7D93}" destId="{9CB2025F-C9EC-401E-9983-95063A40991B}" srcOrd="0" destOrd="0" presId="urn:microsoft.com/office/officeart/2005/8/layout/chevron1"/>
    <dgm:cxn modelId="{DC2EE25C-ED18-47B0-BAF4-0601700CE6D0}" srcId="{8C5F0576-20E0-4308-9945-44858B9481DE}" destId="{E0A4B531-97DC-4E5C-A631-D490A0ED7D93}" srcOrd="0" destOrd="0" parTransId="{80D67626-8E45-420B-9094-AB8A62AD7C99}" sibTransId="{C1D6F86D-7C06-42A5-B0B2-6A3324791C76}"/>
    <dgm:cxn modelId="{CE5DA987-6FF4-4C83-AB03-E26F5F4FD785}" type="presParOf" srcId="{52F695DB-D3FE-4D45-93AF-FD2E26C21C5D}" destId="{9CB2025F-C9EC-401E-9983-95063A40991B}" srcOrd="0" destOrd="0" presId="urn:microsoft.com/office/officeart/2005/8/layout/chevron1"/>
    <dgm:cxn modelId="{D781257F-186E-4CBD-941F-2CA7A8246701}" type="presParOf" srcId="{52F695DB-D3FE-4D45-93AF-FD2E26C21C5D}" destId="{CE26A976-6389-4135-A2ED-42AF6BD92C62}" srcOrd="1" destOrd="0" presId="urn:microsoft.com/office/officeart/2005/8/layout/chevron1"/>
    <dgm:cxn modelId="{B1799606-75B7-44EE-B3EA-A1990123CF3C}" type="presParOf" srcId="{52F695DB-D3FE-4D45-93AF-FD2E26C21C5D}" destId="{7B016D3D-384D-482B-8DCF-FFFCC48D35CB}" srcOrd="2" destOrd="0" presId="urn:microsoft.com/office/officeart/2005/8/layout/chevron1"/>
    <dgm:cxn modelId="{F73BED8D-C3EF-417B-8757-9982642F3BF4}" type="presParOf" srcId="{52F695DB-D3FE-4D45-93AF-FD2E26C21C5D}" destId="{A02EB168-97C0-48B9-AC32-6F57AB2EC2D4}" srcOrd="3" destOrd="0" presId="urn:microsoft.com/office/officeart/2005/8/layout/chevron1"/>
    <dgm:cxn modelId="{B078B897-284E-4260-B51D-2C02AB01D197}" type="presParOf" srcId="{52F695DB-D3FE-4D45-93AF-FD2E26C21C5D}" destId="{E010F81B-662E-4443-8CA4-266CF815F0AA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C5F0576-20E0-4308-9945-44858B9481D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2A348072-8734-4B3E-807B-B1E72C1AA9D0}">
      <dgm:prSet phldrT="[Text]"/>
      <dgm:spPr/>
      <dgm:t>
        <a:bodyPr/>
        <a:lstStyle/>
        <a:p>
          <a:r>
            <a:rPr lang="en-US" dirty="0"/>
            <a:t>Leadership</a:t>
          </a:r>
        </a:p>
      </dgm:t>
    </dgm:pt>
    <dgm:pt modelId="{14F6C7A6-5B1F-4E8C-94E1-F500924FFCAE}" type="parTrans" cxnId="{DFE573EC-0601-45D4-B564-740B9A35BDF1}">
      <dgm:prSet/>
      <dgm:spPr/>
      <dgm:t>
        <a:bodyPr/>
        <a:lstStyle/>
        <a:p>
          <a:endParaRPr lang="en-US"/>
        </a:p>
      </dgm:t>
    </dgm:pt>
    <dgm:pt modelId="{A614166A-48D5-423B-95EE-F81281D4D6B6}" type="sibTrans" cxnId="{DFE573EC-0601-45D4-B564-740B9A35BDF1}">
      <dgm:prSet/>
      <dgm:spPr/>
      <dgm:t>
        <a:bodyPr/>
        <a:lstStyle/>
        <a:p>
          <a:endParaRPr lang="en-US"/>
        </a:p>
      </dgm:t>
    </dgm:pt>
    <dgm:pt modelId="{E0A4B531-97DC-4E5C-A631-D490A0ED7D93}">
      <dgm:prSet phldrT="[Text]"/>
      <dgm:spPr/>
      <dgm:t>
        <a:bodyPr/>
        <a:lstStyle/>
        <a:p>
          <a:r>
            <a:rPr lang="en-US" dirty="0"/>
            <a:t>Data offers…</a:t>
          </a:r>
        </a:p>
      </dgm:t>
    </dgm:pt>
    <dgm:pt modelId="{C1D6F86D-7C06-42A5-B0B2-6A3324791C76}" type="sibTrans" cxnId="{DC2EE25C-ED18-47B0-BAF4-0601700CE6D0}">
      <dgm:prSet/>
      <dgm:spPr/>
      <dgm:t>
        <a:bodyPr/>
        <a:lstStyle/>
        <a:p>
          <a:endParaRPr lang="en-US"/>
        </a:p>
      </dgm:t>
    </dgm:pt>
    <dgm:pt modelId="{80D67626-8E45-420B-9094-AB8A62AD7C99}" type="parTrans" cxnId="{DC2EE25C-ED18-47B0-BAF4-0601700CE6D0}">
      <dgm:prSet/>
      <dgm:spPr/>
      <dgm:t>
        <a:bodyPr/>
        <a:lstStyle/>
        <a:p>
          <a:endParaRPr lang="en-US"/>
        </a:p>
      </dgm:t>
    </dgm:pt>
    <dgm:pt modelId="{E9B1A82F-63EA-4370-A8D2-0CD7597CD209}">
      <dgm:prSet phldrT="[Text]"/>
      <dgm:spPr/>
      <dgm:t>
        <a:bodyPr/>
        <a:lstStyle/>
        <a:p>
          <a:r>
            <a:rPr lang="en-US" dirty="0" smtClean="0"/>
            <a:t>Improvement</a:t>
          </a:r>
          <a:endParaRPr lang="en-US" dirty="0"/>
        </a:p>
      </dgm:t>
    </dgm:pt>
    <dgm:pt modelId="{66C81780-5BB0-4D2E-9B39-BC7A0D1DF184}" type="parTrans" cxnId="{6E192872-5DD7-4E04-A650-A897C04CA50B}">
      <dgm:prSet/>
      <dgm:spPr/>
      <dgm:t>
        <a:bodyPr/>
        <a:lstStyle/>
        <a:p>
          <a:endParaRPr lang="en-US"/>
        </a:p>
      </dgm:t>
    </dgm:pt>
    <dgm:pt modelId="{C41A2E31-48E3-4BDD-886D-E72D2E2DBCD5}" type="sibTrans" cxnId="{6E192872-5DD7-4E04-A650-A897C04CA50B}">
      <dgm:prSet/>
      <dgm:spPr/>
      <dgm:t>
        <a:bodyPr/>
        <a:lstStyle/>
        <a:p>
          <a:endParaRPr lang="en-US"/>
        </a:p>
      </dgm:t>
    </dgm:pt>
    <dgm:pt modelId="{52F695DB-D3FE-4D45-93AF-FD2E26C21C5D}" type="pres">
      <dgm:prSet presAssocID="{8C5F0576-20E0-4308-9945-44858B9481DE}" presName="Name0" presStyleCnt="0">
        <dgm:presLayoutVars>
          <dgm:dir/>
          <dgm:animLvl val="lvl"/>
          <dgm:resizeHandles val="exact"/>
        </dgm:presLayoutVars>
      </dgm:prSet>
      <dgm:spPr/>
    </dgm:pt>
    <dgm:pt modelId="{9CB2025F-C9EC-401E-9983-95063A40991B}" type="pres">
      <dgm:prSet presAssocID="{E0A4B531-97DC-4E5C-A631-D490A0ED7D93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26A976-6389-4135-A2ED-42AF6BD92C62}" type="pres">
      <dgm:prSet presAssocID="{C1D6F86D-7C06-42A5-B0B2-6A3324791C76}" presName="parTxOnlySpace" presStyleCnt="0"/>
      <dgm:spPr/>
    </dgm:pt>
    <dgm:pt modelId="{7B016D3D-384D-482B-8DCF-FFFCC48D35CB}" type="pres">
      <dgm:prSet presAssocID="{2A348072-8734-4B3E-807B-B1E72C1AA9D0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2EB168-97C0-48B9-AC32-6F57AB2EC2D4}" type="pres">
      <dgm:prSet presAssocID="{A614166A-48D5-423B-95EE-F81281D4D6B6}" presName="parTxOnlySpace" presStyleCnt="0"/>
      <dgm:spPr/>
    </dgm:pt>
    <dgm:pt modelId="{E010F81B-662E-4443-8CA4-266CF815F0AA}" type="pres">
      <dgm:prSet presAssocID="{E9B1A82F-63EA-4370-A8D2-0CD7597CD209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D7EA27B-DC90-456C-AD6C-D8D25AD4DF71}" type="presOf" srcId="{8C5F0576-20E0-4308-9945-44858B9481DE}" destId="{52F695DB-D3FE-4D45-93AF-FD2E26C21C5D}" srcOrd="0" destOrd="0" presId="urn:microsoft.com/office/officeart/2005/8/layout/chevron1"/>
    <dgm:cxn modelId="{6E192872-5DD7-4E04-A650-A897C04CA50B}" srcId="{8C5F0576-20E0-4308-9945-44858B9481DE}" destId="{E9B1A82F-63EA-4370-A8D2-0CD7597CD209}" srcOrd="2" destOrd="0" parTransId="{66C81780-5BB0-4D2E-9B39-BC7A0D1DF184}" sibTransId="{C41A2E31-48E3-4BDD-886D-E72D2E2DBCD5}"/>
    <dgm:cxn modelId="{6A55EE5A-5710-46AC-A39C-0D9997BCFF15}" type="presOf" srcId="{E0A4B531-97DC-4E5C-A631-D490A0ED7D93}" destId="{9CB2025F-C9EC-401E-9983-95063A40991B}" srcOrd="0" destOrd="0" presId="urn:microsoft.com/office/officeart/2005/8/layout/chevron1"/>
    <dgm:cxn modelId="{DFE573EC-0601-45D4-B564-740B9A35BDF1}" srcId="{8C5F0576-20E0-4308-9945-44858B9481DE}" destId="{2A348072-8734-4B3E-807B-B1E72C1AA9D0}" srcOrd="1" destOrd="0" parTransId="{14F6C7A6-5B1F-4E8C-94E1-F500924FFCAE}" sibTransId="{A614166A-48D5-423B-95EE-F81281D4D6B6}"/>
    <dgm:cxn modelId="{DC2EE25C-ED18-47B0-BAF4-0601700CE6D0}" srcId="{8C5F0576-20E0-4308-9945-44858B9481DE}" destId="{E0A4B531-97DC-4E5C-A631-D490A0ED7D93}" srcOrd="0" destOrd="0" parTransId="{80D67626-8E45-420B-9094-AB8A62AD7C99}" sibTransId="{C1D6F86D-7C06-42A5-B0B2-6A3324791C76}"/>
    <dgm:cxn modelId="{AD4C011E-DFE8-4DB5-9FCB-7BEFABB9F280}" type="presOf" srcId="{2A348072-8734-4B3E-807B-B1E72C1AA9D0}" destId="{7B016D3D-384D-482B-8DCF-FFFCC48D35CB}" srcOrd="0" destOrd="0" presId="urn:microsoft.com/office/officeart/2005/8/layout/chevron1"/>
    <dgm:cxn modelId="{66292B30-1C69-42DA-A8C6-EED2CA723100}" type="presOf" srcId="{E9B1A82F-63EA-4370-A8D2-0CD7597CD209}" destId="{E010F81B-662E-4443-8CA4-266CF815F0AA}" srcOrd="0" destOrd="0" presId="urn:microsoft.com/office/officeart/2005/8/layout/chevron1"/>
    <dgm:cxn modelId="{A67A8F46-E636-4297-ACD8-69603230D6DD}" type="presParOf" srcId="{52F695DB-D3FE-4D45-93AF-FD2E26C21C5D}" destId="{9CB2025F-C9EC-401E-9983-95063A40991B}" srcOrd="0" destOrd="0" presId="urn:microsoft.com/office/officeart/2005/8/layout/chevron1"/>
    <dgm:cxn modelId="{540AF844-14A7-417D-98AB-6C97B451BA9F}" type="presParOf" srcId="{52F695DB-D3FE-4D45-93AF-FD2E26C21C5D}" destId="{CE26A976-6389-4135-A2ED-42AF6BD92C62}" srcOrd="1" destOrd="0" presId="urn:microsoft.com/office/officeart/2005/8/layout/chevron1"/>
    <dgm:cxn modelId="{DDF766CA-11DC-4F17-AC62-D8D6DE887885}" type="presParOf" srcId="{52F695DB-D3FE-4D45-93AF-FD2E26C21C5D}" destId="{7B016D3D-384D-482B-8DCF-FFFCC48D35CB}" srcOrd="2" destOrd="0" presId="urn:microsoft.com/office/officeart/2005/8/layout/chevron1"/>
    <dgm:cxn modelId="{B338FE8E-B480-475F-AA6B-F200E3A30249}" type="presParOf" srcId="{52F695DB-D3FE-4D45-93AF-FD2E26C21C5D}" destId="{A02EB168-97C0-48B9-AC32-6F57AB2EC2D4}" srcOrd="3" destOrd="0" presId="urn:microsoft.com/office/officeart/2005/8/layout/chevron1"/>
    <dgm:cxn modelId="{51F57192-C47A-4B01-A2E2-6F0ADB5B50EB}" type="presParOf" srcId="{52F695DB-D3FE-4D45-93AF-FD2E26C21C5D}" destId="{E010F81B-662E-4443-8CA4-266CF815F0AA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C5F0576-20E0-4308-9945-44858B9481D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2A348072-8734-4B3E-807B-B1E72C1AA9D0}">
      <dgm:prSet phldrT="[Text]"/>
      <dgm:spPr/>
      <dgm:t>
        <a:bodyPr/>
        <a:lstStyle/>
        <a:p>
          <a:r>
            <a:rPr lang="en-US" dirty="0" smtClean="0"/>
            <a:t>Funders…</a:t>
          </a:r>
          <a:endParaRPr lang="en-US" dirty="0"/>
        </a:p>
      </dgm:t>
    </dgm:pt>
    <dgm:pt modelId="{14F6C7A6-5B1F-4E8C-94E1-F500924FFCAE}" type="parTrans" cxnId="{DFE573EC-0601-45D4-B564-740B9A35BDF1}">
      <dgm:prSet/>
      <dgm:spPr/>
      <dgm:t>
        <a:bodyPr/>
        <a:lstStyle/>
        <a:p>
          <a:endParaRPr lang="en-US"/>
        </a:p>
      </dgm:t>
    </dgm:pt>
    <dgm:pt modelId="{A614166A-48D5-423B-95EE-F81281D4D6B6}" type="sibTrans" cxnId="{DFE573EC-0601-45D4-B564-740B9A35BDF1}">
      <dgm:prSet/>
      <dgm:spPr/>
      <dgm:t>
        <a:bodyPr/>
        <a:lstStyle/>
        <a:p>
          <a:endParaRPr lang="en-US"/>
        </a:p>
      </dgm:t>
    </dgm:pt>
    <dgm:pt modelId="{E0A4B531-97DC-4E5C-A631-D490A0ED7D93}">
      <dgm:prSet phldrT="[Text]"/>
      <dgm:spPr/>
      <dgm:t>
        <a:bodyPr/>
        <a:lstStyle/>
        <a:p>
          <a:r>
            <a:rPr lang="en-US" dirty="0"/>
            <a:t>Data offers…</a:t>
          </a:r>
        </a:p>
      </dgm:t>
    </dgm:pt>
    <dgm:pt modelId="{C1D6F86D-7C06-42A5-B0B2-6A3324791C76}" type="sibTrans" cxnId="{DC2EE25C-ED18-47B0-BAF4-0601700CE6D0}">
      <dgm:prSet/>
      <dgm:spPr/>
      <dgm:t>
        <a:bodyPr/>
        <a:lstStyle/>
        <a:p>
          <a:endParaRPr lang="en-US"/>
        </a:p>
      </dgm:t>
    </dgm:pt>
    <dgm:pt modelId="{80D67626-8E45-420B-9094-AB8A62AD7C99}" type="parTrans" cxnId="{DC2EE25C-ED18-47B0-BAF4-0601700CE6D0}">
      <dgm:prSet/>
      <dgm:spPr/>
      <dgm:t>
        <a:bodyPr/>
        <a:lstStyle/>
        <a:p>
          <a:endParaRPr lang="en-US"/>
        </a:p>
      </dgm:t>
    </dgm:pt>
    <dgm:pt modelId="{52F695DB-D3FE-4D45-93AF-FD2E26C21C5D}" type="pres">
      <dgm:prSet presAssocID="{8C5F0576-20E0-4308-9945-44858B9481DE}" presName="Name0" presStyleCnt="0">
        <dgm:presLayoutVars>
          <dgm:dir/>
          <dgm:animLvl val="lvl"/>
          <dgm:resizeHandles val="exact"/>
        </dgm:presLayoutVars>
      </dgm:prSet>
      <dgm:spPr/>
    </dgm:pt>
    <dgm:pt modelId="{9CB2025F-C9EC-401E-9983-95063A40991B}" type="pres">
      <dgm:prSet presAssocID="{E0A4B531-97DC-4E5C-A631-D490A0ED7D93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26A976-6389-4135-A2ED-42AF6BD92C62}" type="pres">
      <dgm:prSet presAssocID="{C1D6F86D-7C06-42A5-B0B2-6A3324791C76}" presName="parTxOnlySpace" presStyleCnt="0"/>
      <dgm:spPr/>
    </dgm:pt>
    <dgm:pt modelId="{7B016D3D-384D-482B-8DCF-FFFCC48D35CB}" type="pres">
      <dgm:prSet presAssocID="{2A348072-8734-4B3E-807B-B1E72C1AA9D0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2ABEC38-986E-46F2-8FFA-5EA549F91B8F}" type="presOf" srcId="{2A348072-8734-4B3E-807B-B1E72C1AA9D0}" destId="{7B016D3D-384D-482B-8DCF-FFFCC48D35CB}" srcOrd="0" destOrd="0" presId="urn:microsoft.com/office/officeart/2005/8/layout/chevron1"/>
    <dgm:cxn modelId="{2665F31E-5C00-445E-8D9C-E0F99F85A2BB}" type="presOf" srcId="{E0A4B531-97DC-4E5C-A631-D490A0ED7D93}" destId="{9CB2025F-C9EC-401E-9983-95063A40991B}" srcOrd="0" destOrd="0" presId="urn:microsoft.com/office/officeart/2005/8/layout/chevron1"/>
    <dgm:cxn modelId="{DFE573EC-0601-45D4-B564-740B9A35BDF1}" srcId="{8C5F0576-20E0-4308-9945-44858B9481DE}" destId="{2A348072-8734-4B3E-807B-B1E72C1AA9D0}" srcOrd="1" destOrd="0" parTransId="{14F6C7A6-5B1F-4E8C-94E1-F500924FFCAE}" sibTransId="{A614166A-48D5-423B-95EE-F81281D4D6B6}"/>
    <dgm:cxn modelId="{DC2EE25C-ED18-47B0-BAF4-0601700CE6D0}" srcId="{8C5F0576-20E0-4308-9945-44858B9481DE}" destId="{E0A4B531-97DC-4E5C-A631-D490A0ED7D93}" srcOrd="0" destOrd="0" parTransId="{80D67626-8E45-420B-9094-AB8A62AD7C99}" sibTransId="{C1D6F86D-7C06-42A5-B0B2-6A3324791C76}"/>
    <dgm:cxn modelId="{0CE1A241-333F-4A59-A0CF-6FE04E0ECA35}" type="presOf" srcId="{8C5F0576-20E0-4308-9945-44858B9481DE}" destId="{52F695DB-D3FE-4D45-93AF-FD2E26C21C5D}" srcOrd="0" destOrd="0" presId="urn:microsoft.com/office/officeart/2005/8/layout/chevron1"/>
    <dgm:cxn modelId="{769EA27A-D287-4DFD-97FC-44C1854D9FA2}" type="presParOf" srcId="{52F695DB-D3FE-4D45-93AF-FD2E26C21C5D}" destId="{9CB2025F-C9EC-401E-9983-95063A40991B}" srcOrd="0" destOrd="0" presId="urn:microsoft.com/office/officeart/2005/8/layout/chevron1"/>
    <dgm:cxn modelId="{338DC476-E510-4645-BCF8-3E55E9B41D83}" type="presParOf" srcId="{52F695DB-D3FE-4D45-93AF-FD2E26C21C5D}" destId="{CE26A976-6389-4135-A2ED-42AF6BD92C62}" srcOrd="1" destOrd="0" presId="urn:microsoft.com/office/officeart/2005/8/layout/chevron1"/>
    <dgm:cxn modelId="{67FC26E8-DCEE-4AA6-984B-807AD31B3DAF}" type="presParOf" srcId="{52F695DB-D3FE-4D45-93AF-FD2E26C21C5D}" destId="{7B016D3D-384D-482B-8DCF-FFFCC48D35CB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C5F0576-20E0-4308-9945-44858B9481D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2A348072-8734-4B3E-807B-B1E72C1AA9D0}">
      <dgm:prSet phldrT="[Text]"/>
      <dgm:spPr/>
      <dgm:t>
        <a:bodyPr/>
        <a:lstStyle/>
        <a:p>
          <a:r>
            <a:rPr lang="en-US" dirty="0" smtClean="0"/>
            <a:t>The public and the field…</a:t>
          </a:r>
          <a:endParaRPr lang="en-US" dirty="0"/>
        </a:p>
      </dgm:t>
    </dgm:pt>
    <dgm:pt modelId="{14F6C7A6-5B1F-4E8C-94E1-F500924FFCAE}" type="parTrans" cxnId="{DFE573EC-0601-45D4-B564-740B9A35BDF1}">
      <dgm:prSet/>
      <dgm:spPr/>
      <dgm:t>
        <a:bodyPr/>
        <a:lstStyle/>
        <a:p>
          <a:endParaRPr lang="en-US"/>
        </a:p>
      </dgm:t>
    </dgm:pt>
    <dgm:pt modelId="{A614166A-48D5-423B-95EE-F81281D4D6B6}" type="sibTrans" cxnId="{DFE573EC-0601-45D4-B564-740B9A35BDF1}">
      <dgm:prSet/>
      <dgm:spPr/>
      <dgm:t>
        <a:bodyPr/>
        <a:lstStyle/>
        <a:p>
          <a:endParaRPr lang="en-US"/>
        </a:p>
      </dgm:t>
    </dgm:pt>
    <dgm:pt modelId="{E0A4B531-97DC-4E5C-A631-D490A0ED7D93}">
      <dgm:prSet phldrT="[Text]"/>
      <dgm:spPr/>
      <dgm:t>
        <a:bodyPr/>
        <a:lstStyle/>
        <a:p>
          <a:r>
            <a:rPr lang="en-US" dirty="0"/>
            <a:t>Data offers…</a:t>
          </a:r>
        </a:p>
      </dgm:t>
    </dgm:pt>
    <dgm:pt modelId="{C1D6F86D-7C06-42A5-B0B2-6A3324791C76}" type="sibTrans" cxnId="{DC2EE25C-ED18-47B0-BAF4-0601700CE6D0}">
      <dgm:prSet/>
      <dgm:spPr/>
      <dgm:t>
        <a:bodyPr/>
        <a:lstStyle/>
        <a:p>
          <a:endParaRPr lang="en-US"/>
        </a:p>
      </dgm:t>
    </dgm:pt>
    <dgm:pt modelId="{80D67626-8E45-420B-9094-AB8A62AD7C99}" type="parTrans" cxnId="{DC2EE25C-ED18-47B0-BAF4-0601700CE6D0}">
      <dgm:prSet/>
      <dgm:spPr/>
      <dgm:t>
        <a:bodyPr/>
        <a:lstStyle/>
        <a:p>
          <a:endParaRPr lang="en-US"/>
        </a:p>
      </dgm:t>
    </dgm:pt>
    <dgm:pt modelId="{52F695DB-D3FE-4D45-93AF-FD2E26C21C5D}" type="pres">
      <dgm:prSet presAssocID="{8C5F0576-20E0-4308-9945-44858B9481DE}" presName="Name0" presStyleCnt="0">
        <dgm:presLayoutVars>
          <dgm:dir/>
          <dgm:animLvl val="lvl"/>
          <dgm:resizeHandles val="exact"/>
        </dgm:presLayoutVars>
      </dgm:prSet>
      <dgm:spPr/>
    </dgm:pt>
    <dgm:pt modelId="{9CB2025F-C9EC-401E-9983-95063A40991B}" type="pres">
      <dgm:prSet presAssocID="{E0A4B531-97DC-4E5C-A631-D490A0ED7D93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26A976-6389-4135-A2ED-42AF6BD92C62}" type="pres">
      <dgm:prSet presAssocID="{C1D6F86D-7C06-42A5-B0B2-6A3324791C76}" presName="parTxOnlySpace" presStyleCnt="0"/>
      <dgm:spPr/>
    </dgm:pt>
    <dgm:pt modelId="{7B016D3D-384D-482B-8DCF-FFFCC48D35CB}" type="pres">
      <dgm:prSet presAssocID="{2A348072-8734-4B3E-807B-B1E72C1AA9D0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8456E09-BA3A-42EC-8F27-5B1587B1206E}" type="presOf" srcId="{2A348072-8734-4B3E-807B-B1E72C1AA9D0}" destId="{7B016D3D-384D-482B-8DCF-FFFCC48D35CB}" srcOrd="0" destOrd="0" presId="urn:microsoft.com/office/officeart/2005/8/layout/chevron1"/>
    <dgm:cxn modelId="{DFE573EC-0601-45D4-B564-740B9A35BDF1}" srcId="{8C5F0576-20E0-4308-9945-44858B9481DE}" destId="{2A348072-8734-4B3E-807B-B1E72C1AA9D0}" srcOrd="1" destOrd="0" parTransId="{14F6C7A6-5B1F-4E8C-94E1-F500924FFCAE}" sibTransId="{A614166A-48D5-423B-95EE-F81281D4D6B6}"/>
    <dgm:cxn modelId="{EAD383A9-0CDB-4505-AC1C-DB457F97FC04}" type="presOf" srcId="{E0A4B531-97DC-4E5C-A631-D490A0ED7D93}" destId="{9CB2025F-C9EC-401E-9983-95063A40991B}" srcOrd="0" destOrd="0" presId="urn:microsoft.com/office/officeart/2005/8/layout/chevron1"/>
    <dgm:cxn modelId="{DC2EE25C-ED18-47B0-BAF4-0601700CE6D0}" srcId="{8C5F0576-20E0-4308-9945-44858B9481DE}" destId="{E0A4B531-97DC-4E5C-A631-D490A0ED7D93}" srcOrd="0" destOrd="0" parTransId="{80D67626-8E45-420B-9094-AB8A62AD7C99}" sibTransId="{C1D6F86D-7C06-42A5-B0B2-6A3324791C76}"/>
    <dgm:cxn modelId="{DB2F54FD-84BF-4E54-A73F-0A993C94CCDE}" type="presOf" srcId="{8C5F0576-20E0-4308-9945-44858B9481DE}" destId="{52F695DB-D3FE-4D45-93AF-FD2E26C21C5D}" srcOrd="0" destOrd="0" presId="urn:microsoft.com/office/officeart/2005/8/layout/chevron1"/>
    <dgm:cxn modelId="{916B8F76-886C-44FA-85B5-6956BA5DF823}" type="presParOf" srcId="{52F695DB-D3FE-4D45-93AF-FD2E26C21C5D}" destId="{9CB2025F-C9EC-401E-9983-95063A40991B}" srcOrd="0" destOrd="0" presId="urn:microsoft.com/office/officeart/2005/8/layout/chevron1"/>
    <dgm:cxn modelId="{266A6077-3493-45BC-9B21-33A1B977C0B7}" type="presParOf" srcId="{52F695DB-D3FE-4D45-93AF-FD2E26C21C5D}" destId="{CE26A976-6389-4135-A2ED-42AF6BD92C62}" srcOrd="1" destOrd="0" presId="urn:microsoft.com/office/officeart/2005/8/layout/chevron1"/>
    <dgm:cxn modelId="{DC1D00B3-9A06-47D1-A7B8-C5E92B7E9C23}" type="presParOf" srcId="{52F695DB-D3FE-4D45-93AF-FD2E26C21C5D}" destId="{7B016D3D-384D-482B-8DCF-FFFCC48D35CB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134E316-2A36-4752-BBA4-D831F650896A}" type="doc">
      <dgm:prSet loTypeId="urn:microsoft.com/office/officeart/2005/8/layout/cycle2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9FDB9CB-037F-4089-AB29-65090BCF4941}">
      <dgm:prSet phldrT="[Text]"/>
      <dgm:spPr/>
      <dgm:t>
        <a:bodyPr/>
        <a:lstStyle/>
        <a:p>
          <a:r>
            <a:rPr lang="en-US" dirty="0" smtClean="0"/>
            <a:t>Design knowledge management systems and frameworks</a:t>
          </a:r>
          <a:endParaRPr lang="en-US" dirty="0"/>
        </a:p>
      </dgm:t>
    </dgm:pt>
    <dgm:pt modelId="{4DD1A13F-96F3-439E-BEAB-4C55D4710105}" type="parTrans" cxnId="{84637891-8A43-40FF-8E17-27B827D88508}">
      <dgm:prSet/>
      <dgm:spPr/>
      <dgm:t>
        <a:bodyPr/>
        <a:lstStyle/>
        <a:p>
          <a:endParaRPr lang="en-US"/>
        </a:p>
      </dgm:t>
    </dgm:pt>
    <dgm:pt modelId="{E81D447C-CFB1-4691-9057-B3C44595416E}" type="sibTrans" cxnId="{84637891-8A43-40FF-8E17-27B827D88508}">
      <dgm:prSet/>
      <dgm:spPr/>
      <dgm:t>
        <a:bodyPr/>
        <a:lstStyle/>
        <a:p>
          <a:endParaRPr lang="en-US"/>
        </a:p>
      </dgm:t>
    </dgm:pt>
    <dgm:pt modelId="{F88C2863-A92B-4ACE-906F-16163F929CDE}">
      <dgm:prSet phldrT="[Text]"/>
      <dgm:spPr/>
      <dgm:t>
        <a:bodyPr/>
        <a:lstStyle/>
        <a:p>
          <a:r>
            <a:rPr lang="en-US" dirty="0" smtClean="0"/>
            <a:t>Training</a:t>
          </a:r>
          <a:endParaRPr lang="en-US" dirty="0"/>
        </a:p>
      </dgm:t>
    </dgm:pt>
    <dgm:pt modelId="{A516057C-367D-4224-BD1A-6A465B9747BA}" type="parTrans" cxnId="{C63F1658-B0A7-4219-8EC7-9B6B510B2E87}">
      <dgm:prSet/>
      <dgm:spPr/>
      <dgm:t>
        <a:bodyPr/>
        <a:lstStyle/>
        <a:p>
          <a:endParaRPr lang="en-US"/>
        </a:p>
      </dgm:t>
    </dgm:pt>
    <dgm:pt modelId="{A45FD8D5-98CB-4F4A-A669-A5EB7AC42A79}" type="sibTrans" cxnId="{C63F1658-B0A7-4219-8EC7-9B6B510B2E87}">
      <dgm:prSet/>
      <dgm:spPr/>
      <dgm:t>
        <a:bodyPr/>
        <a:lstStyle/>
        <a:p>
          <a:endParaRPr lang="en-US"/>
        </a:p>
      </dgm:t>
    </dgm:pt>
    <dgm:pt modelId="{15761B5F-8D01-42CE-BCE1-B47DC2820B4D}">
      <dgm:prSet phldrT="[Text]"/>
      <dgm:spPr/>
      <dgm:t>
        <a:bodyPr/>
        <a:lstStyle/>
        <a:p>
          <a:r>
            <a:rPr lang="en-US" u="none" dirty="0" smtClean="0"/>
            <a:t>Data quality</a:t>
          </a:r>
          <a:endParaRPr lang="en-US" dirty="0"/>
        </a:p>
      </dgm:t>
    </dgm:pt>
    <dgm:pt modelId="{4FE59D65-FA55-466E-B983-6364F0BA330C}" type="parTrans" cxnId="{174DB1E4-A41A-457A-9376-849452F330CA}">
      <dgm:prSet/>
      <dgm:spPr/>
      <dgm:t>
        <a:bodyPr/>
        <a:lstStyle/>
        <a:p>
          <a:endParaRPr lang="en-US"/>
        </a:p>
      </dgm:t>
    </dgm:pt>
    <dgm:pt modelId="{DB9FEC11-FAA2-4ABF-9406-4E08FBDD4C68}" type="sibTrans" cxnId="{174DB1E4-A41A-457A-9376-849452F330CA}">
      <dgm:prSet/>
      <dgm:spPr/>
      <dgm:t>
        <a:bodyPr/>
        <a:lstStyle/>
        <a:p>
          <a:endParaRPr lang="en-US"/>
        </a:p>
      </dgm:t>
    </dgm:pt>
    <dgm:pt modelId="{65A0C7BB-B7D1-4EA4-A8D1-F4FD5597452B}">
      <dgm:prSet phldrT="[Text]"/>
      <dgm:spPr/>
      <dgm:t>
        <a:bodyPr/>
        <a:lstStyle/>
        <a:p>
          <a:r>
            <a:rPr lang="en-US" u="none" dirty="0" smtClean="0"/>
            <a:t>Analyze &amp; report!</a:t>
          </a:r>
          <a:endParaRPr lang="en-US" dirty="0"/>
        </a:p>
      </dgm:t>
    </dgm:pt>
    <dgm:pt modelId="{7E460377-5C37-45C7-84CF-1CDD5D049D67}" type="parTrans" cxnId="{AA9265F9-F99B-4319-A9CC-70B6B0590F80}">
      <dgm:prSet/>
      <dgm:spPr/>
      <dgm:t>
        <a:bodyPr/>
        <a:lstStyle/>
        <a:p>
          <a:endParaRPr lang="en-US"/>
        </a:p>
      </dgm:t>
    </dgm:pt>
    <dgm:pt modelId="{E4A602C9-0C3B-41CF-8F81-73CC793B67B2}" type="sibTrans" cxnId="{AA9265F9-F99B-4319-A9CC-70B6B0590F80}">
      <dgm:prSet/>
      <dgm:spPr/>
      <dgm:t>
        <a:bodyPr/>
        <a:lstStyle/>
        <a:p>
          <a:endParaRPr lang="en-US"/>
        </a:p>
      </dgm:t>
    </dgm:pt>
    <dgm:pt modelId="{3CAF9F87-BE44-437D-BFBD-80EE88B35679}">
      <dgm:prSet phldrT="[Text]"/>
      <dgm:spPr/>
      <dgm:t>
        <a:bodyPr/>
        <a:lstStyle/>
        <a:p>
          <a:r>
            <a:rPr lang="en-US" dirty="0" smtClean="0"/>
            <a:t>Insights &amp; feedback</a:t>
          </a:r>
          <a:endParaRPr lang="en-US" dirty="0"/>
        </a:p>
      </dgm:t>
    </dgm:pt>
    <dgm:pt modelId="{F0A172A7-9A5A-4F5A-8180-EC98F839F298}" type="parTrans" cxnId="{E3D340F9-A8B5-4108-AFB9-D1FC9E625504}">
      <dgm:prSet/>
      <dgm:spPr/>
      <dgm:t>
        <a:bodyPr/>
        <a:lstStyle/>
        <a:p>
          <a:endParaRPr lang="en-US"/>
        </a:p>
      </dgm:t>
    </dgm:pt>
    <dgm:pt modelId="{96A43ED5-0035-4A27-8232-5983A1B54746}" type="sibTrans" cxnId="{E3D340F9-A8B5-4108-AFB9-D1FC9E625504}">
      <dgm:prSet/>
      <dgm:spPr/>
      <dgm:t>
        <a:bodyPr/>
        <a:lstStyle/>
        <a:p>
          <a:endParaRPr lang="en-US"/>
        </a:p>
      </dgm:t>
    </dgm:pt>
    <dgm:pt modelId="{B518EE87-B90A-4537-AEF3-02D409CCDFF1}" type="pres">
      <dgm:prSet presAssocID="{0134E316-2A36-4752-BBA4-D831F650896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CC55B19-CC1B-44C1-9A71-94AA13A3E9D2}" type="pres">
      <dgm:prSet presAssocID="{B9FDB9CB-037F-4089-AB29-65090BCF494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0F28B4-96EC-4906-B93E-7B76BFFCB6A2}" type="pres">
      <dgm:prSet presAssocID="{E81D447C-CFB1-4691-9057-B3C44595416E}" presName="sibTrans" presStyleLbl="sibTrans2D1" presStyleIdx="0" presStyleCnt="5"/>
      <dgm:spPr/>
      <dgm:t>
        <a:bodyPr/>
        <a:lstStyle/>
        <a:p>
          <a:endParaRPr lang="en-US"/>
        </a:p>
      </dgm:t>
    </dgm:pt>
    <dgm:pt modelId="{69FA28A5-B97B-4DFB-B475-173342DE917E}" type="pres">
      <dgm:prSet presAssocID="{E81D447C-CFB1-4691-9057-B3C44595416E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33AAE302-6FCF-4D6A-9913-0D3C7ACC51D9}" type="pres">
      <dgm:prSet presAssocID="{F88C2863-A92B-4ACE-906F-16163F929CD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74EEF8-7F3E-4138-9D12-BF565B70F77B}" type="pres">
      <dgm:prSet presAssocID="{A45FD8D5-98CB-4F4A-A669-A5EB7AC42A79}" presName="sibTrans" presStyleLbl="sibTrans2D1" presStyleIdx="1" presStyleCnt="5"/>
      <dgm:spPr/>
      <dgm:t>
        <a:bodyPr/>
        <a:lstStyle/>
        <a:p>
          <a:endParaRPr lang="en-US"/>
        </a:p>
      </dgm:t>
    </dgm:pt>
    <dgm:pt modelId="{D789693C-6BB3-44FE-A68A-6985DE6C3790}" type="pres">
      <dgm:prSet presAssocID="{A45FD8D5-98CB-4F4A-A669-A5EB7AC42A79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D39C194E-728A-42DB-9F9A-5B6AD4AA632E}" type="pres">
      <dgm:prSet presAssocID="{15761B5F-8D01-42CE-BCE1-B47DC2820B4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B63364-C41F-4838-84CC-57BAE0A6ED28}" type="pres">
      <dgm:prSet presAssocID="{DB9FEC11-FAA2-4ABF-9406-4E08FBDD4C68}" presName="sibTrans" presStyleLbl="sibTrans2D1" presStyleIdx="2" presStyleCnt="5"/>
      <dgm:spPr/>
      <dgm:t>
        <a:bodyPr/>
        <a:lstStyle/>
        <a:p>
          <a:endParaRPr lang="en-US"/>
        </a:p>
      </dgm:t>
    </dgm:pt>
    <dgm:pt modelId="{5F29A42A-27E6-47EA-BD04-BEDB6922BDBB}" type="pres">
      <dgm:prSet presAssocID="{DB9FEC11-FAA2-4ABF-9406-4E08FBDD4C68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E75AED54-F2E6-4F52-AEBB-4C96446AAD94}" type="pres">
      <dgm:prSet presAssocID="{65A0C7BB-B7D1-4EA4-A8D1-F4FD5597452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08A2FC-D99D-4DDE-A5A2-6E3816448744}" type="pres">
      <dgm:prSet presAssocID="{E4A602C9-0C3B-41CF-8F81-73CC793B67B2}" presName="sibTrans" presStyleLbl="sibTrans2D1" presStyleIdx="3" presStyleCnt="5"/>
      <dgm:spPr/>
      <dgm:t>
        <a:bodyPr/>
        <a:lstStyle/>
        <a:p>
          <a:endParaRPr lang="en-US"/>
        </a:p>
      </dgm:t>
    </dgm:pt>
    <dgm:pt modelId="{FA5329F5-92F2-4AAC-9DDC-98D648C8E640}" type="pres">
      <dgm:prSet presAssocID="{E4A602C9-0C3B-41CF-8F81-73CC793B67B2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37664707-4B57-456F-BEC6-E0FE103198EF}" type="pres">
      <dgm:prSet presAssocID="{3CAF9F87-BE44-437D-BFBD-80EE88B3567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22633E-5171-4591-8E41-BB6BA87787E7}" type="pres">
      <dgm:prSet presAssocID="{96A43ED5-0035-4A27-8232-5983A1B54746}" presName="sibTrans" presStyleLbl="sibTrans2D1" presStyleIdx="4" presStyleCnt="5"/>
      <dgm:spPr/>
      <dgm:t>
        <a:bodyPr/>
        <a:lstStyle/>
        <a:p>
          <a:endParaRPr lang="en-US"/>
        </a:p>
      </dgm:t>
    </dgm:pt>
    <dgm:pt modelId="{3A5958C0-F5B5-45DE-A1FD-381B8587B4B9}" type="pres">
      <dgm:prSet presAssocID="{96A43ED5-0035-4A27-8232-5983A1B54746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7B59C77B-C1EF-4074-A7BD-3CE907C101E9}" type="presOf" srcId="{15761B5F-8D01-42CE-BCE1-B47DC2820B4D}" destId="{D39C194E-728A-42DB-9F9A-5B6AD4AA632E}" srcOrd="0" destOrd="0" presId="urn:microsoft.com/office/officeart/2005/8/layout/cycle2"/>
    <dgm:cxn modelId="{4DF42592-60C3-458A-8B90-E92EE5BC0D5D}" type="presOf" srcId="{96A43ED5-0035-4A27-8232-5983A1B54746}" destId="{0922633E-5171-4591-8E41-BB6BA87787E7}" srcOrd="0" destOrd="0" presId="urn:microsoft.com/office/officeart/2005/8/layout/cycle2"/>
    <dgm:cxn modelId="{C63F1658-B0A7-4219-8EC7-9B6B510B2E87}" srcId="{0134E316-2A36-4752-BBA4-D831F650896A}" destId="{F88C2863-A92B-4ACE-906F-16163F929CDE}" srcOrd="1" destOrd="0" parTransId="{A516057C-367D-4224-BD1A-6A465B9747BA}" sibTransId="{A45FD8D5-98CB-4F4A-A669-A5EB7AC42A79}"/>
    <dgm:cxn modelId="{AA9265F9-F99B-4319-A9CC-70B6B0590F80}" srcId="{0134E316-2A36-4752-BBA4-D831F650896A}" destId="{65A0C7BB-B7D1-4EA4-A8D1-F4FD5597452B}" srcOrd="3" destOrd="0" parTransId="{7E460377-5C37-45C7-84CF-1CDD5D049D67}" sibTransId="{E4A602C9-0C3B-41CF-8F81-73CC793B67B2}"/>
    <dgm:cxn modelId="{BCDA187E-97E0-4E3B-B905-B0B166950B37}" type="presOf" srcId="{E4A602C9-0C3B-41CF-8F81-73CC793B67B2}" destId="{FA5329F5-92F2-4AAC-9DDC-98D648C8E640}" srcOrd="1" destOrd="0" presId="urn:microsoft.com/office/officeart/2005/8/layout/cycle2"/>
    <dgm:cxn modelId="{E3D340F9-A8B5-4108-AFB9-D1FC9E625504}" srcId="{0134E316-2A36-4752-BBA4-D831F650896A}" destId="{3CAF9F87-BE44-437D-BFBD-80EE88B35679}" srcOrd="4" destOrd="0" parTransId="{F0A172A7-9A5A-4F5A-8180-EC98F839F298}" sibTransId="{96A43ED5-0035-4A27-8232-5983A1B54746}"/>
    <dgm:cxn modelId="{B00E8B38-8904-46E0-A5DE-B3EEE4EAAB4D}" type="presOf" srcId="{0134E316-2A36-4752-BBA4-D831F650896A}" destId="{B518EE87-B90A-4537-AEF3-02D409CCDFF1}" srcOrd="0" destOrd="0" presId="urn:microsoft.com/office/officeart/2005/8/layout/cycle2"/>
    <dgm:cxn modelId="{84637891-8A43-40FF-8E17-27B827D88508}" srcId="{0134E316-2A36-4752-BBA4-D831F650896A}" destId="{B9FDB9CB-037F-4089-AB29-65090BCF4941}" srcOrd="0" destOrd="0" parTransId="{4DD1A13F-96F3-439E-BEAB-4C55D4710105}" sibTransId="{E81D447C-CFB1-4691-9057-B3C44595416E}"/>
    <dgm:cxn modelId="{8C503B7B-F9D8-4336-BAE0-36BBE327149D}" type="presOf" srcId="{F88C2863-A92B-4ACE-906F-16163F929CDE}" destId="{33AAE302-6FCF-4D6A-9913-0D3C7ACC51D9}" srcOrd="0" destOrd="0" presId="urn:microsoft.com/office/officeart/2005/8/layout/cycle2"/>
    <dgm:cxn modelId="{7DA952A8-1FBE-44A5-B1B4-74A15D6BDF30}" type="presOf" srcId="{96A43ED5-0035-4A27-8232-5983A1B54746}" destId="{3A5958C0-F5B5-45DE-A1FD-381B8587B4B9}" srcOrd="1" destOrd="0" presId="urn:microsoft.com/office/officeart/2005/8/layout/cycle2"/>
    <dgm:cxn modelId="{599657B8-FA81-439F-A77F-53BA9BC214DE}" type="presOf" srcId="{B9FDB9CB-037F-4089-AB29-65090BCF4941}" destId="{3CC55B19-CC1B-44C1-9A71-94AA13A3E9D2}" srcOrd="0" destOrd="0" presId="urn:microsoft.com/office/officeart/2005/8/layout/cycle2"/>
    <dgm:cxn modelId="{E0314B36-06F2-41B0-A315-725AF54C2920}" type="presOf" srcId="{DB9FEC11-FAA2-4ABF-9406-4E08FBDD4C68}" destId="{5F29A42A-27E6-47EA-BD04-BEDB6922BDBB}" srcOrd="1" destOrd="0" presId="urn:microsoft.com/office/officeart/2005/8/layout/cycle2"/>
    <dgm:cxn modelId="{AB31ACD3-FBF3-4DB1-AFDB-5AD6201A627D}" type="presOf" srcId="{DB9FEC11-FAA2-4ABF-9406-4E08FBDD4C68}" destId="{85B63364-C41F-4838-84CC-57BAE0A6ED28}" srcOrd="0" destOrd="0" presId="urn:microsoft.com/office/officeart/2005/8/layout/cycle2"/>
    <dgm:cxn modelId="{B6245358-3096-457D-B6D4-9237BCFC4A5D}" type="presOf" srcId="{A45FD8D5-98CB-4F4A-A669-A5EB7AC42A79}" destId="{0E74EEF8-7F3E-4138-9D12-BF565B70F77B}" srcOrd="0" destOrd="0" presId="urn:microsoft.com/office/officeart/2005/8/layout/cycle2"/>
    <dgm:cxn modelId="{48D9C32B-3A43-47C9-84C2-282951AA010D}" type="presOf" srcId="{3CAF9F87-BE44-437D-BFBD-80EE88B35679}" destId="{37664707-4B57-456F-BEC6-E0FE103198EF}" srcOrd="0" destOrd="0" presId="urn:microsoft.com/office/officeart/2005/8/layout/cycle2"/>
    <dgm:cxn modelId="{132CDEC4-6D40-42F1-950E-99EC64942D28}" type="presOf" srcId="{A45FD8D5-98CB-4F4A-A669-A5EB7AC42A79}" destId="{D789693C-6BB3-44FE-A68A-6985DE6C3790}" srcOrd="1" destOrd="0" presId="urn:microsoft.com/office/officeart/2005/8/layout/cycle2"/>
    <dgm:cxn modelId="{1E6D764B-7CE4-4E58-B593-BCDCB1FC85BE}" type="presOf" srcId="{E4A602C9-0C3B-41CF-8F81-73CC793B67B2}" destId="{8008A2FC-D99D-4DDE-A5A2-6E3816448744}" srcOrd="0" destOrd="0" presId="urn:microsoft.com/office/officeart/2005/8/layout/cycle2"/>
    <dgm:cxn modelId="{17D2AD49-5552-467B-8756-EEF744CC6BE4}" type="presOf" srcId="{E81D447C-CFB1-4691-9057-B3C44595416E}" destId="{69FA28A5-B97B-4DFB-B475-173342DE917E}" srcOrd="1" destOrd="0" presId="urn:microsoft.com/office/officeart/2005/8/layout/cycle2"/>
    <dgm:cxn modelId="{174DB1E4-A41A-457A-9376-849452F330CA}" srcId="{0134E316-2A36-4752-BBA4-D831F650896A}" destId="{15761B5F-8D01-42CE-BCE1-B47DC2820B4D}" srcOrd="2" destOrd="0" parTransId="{4FE59D65-FA55-466E-B983-6364F0BA330C}" sibTransId="{DB9FEC11-FAA2-4ABF-9406-4E08FBDD4C68}"/>
    <dgm:cxn modelId="{F59240A9-9A6C-4E32-8E5B-F3BA89E1F037}" type="presOf" srcId="{65A0C7BB-B7D1-4EA4-A8D1-F4FD5597452B}" destId="{E75AED54-F2E6-4F52-AEBB-4C96446AAD94}" srcOrd="0" destOrd="0" presId="urn:microsoft.com/office/officeart/2005/8/layout/cycle2"/>
    <dgm:cxn modelId="{E48C2D95-5F9D-47D5-A228-CC3C2EA1EA52}" type="presOf" srcId="{E81D447C-CFB1-4691-9057-B3C44595416E}" destId="{8E0F28B4-96EC-4906-B93E-7B76BFFCB6A2}" srcOrd="0" destOrd="0" presId="urn:microsoft.com/office/officeart/2005/8/layout/cycle2"/>
    <dgm:cxn modelId="{713F425B-8919-4CED-94CA-2B3E203723C1}" type="presParOf" srcId="{B518EE87-B90A-4537-AEF3-02D409CCDFF1}" destId="{3CC55B19-CC1B-44C1-9A71-94AA13A3E9D2}" srcOrd="0" destOrd="0" presId="urn:microsoft.com/office/officeart/2005/8/layout/cycle2"/>
    <dgm:cxn modelId="{9A89CAE8-50E3-491F-862D-AF183CA8FA69}" type="presParOf" srcId="{B518EE87-B90A-4537-AEF3-02D409CCDFF1}" destId="{8E0F28B4-96EC-4906-B93E-7B76BFFCB6A2}" srcOrd="1" destOrd="0" presId="urn:microsoft.com/office/officeart/2005/8/layout/cycle2"/>
    <dgm:cxn modelId="{7790C303-BE95-45BC-BC16-B3B3EE8F1F19}" type="presParOf" srcId="{8E0F28B4-96EC-4906-B93E-7B76BFFCB6A2}" destId="{69FA28A5-B97B-4DFB-B475-173342DE917E}" srcOrd="0" destOrd="0" presId="urn:microsoft.com/office/officeart/2005/8/layout/cycle2"/>
    <dgm:cxn modelId="{C4F8C382-7547-48C9-8A48-241AF39B270B}" type="presParOf" srcId="{B518EE87-B90A-4537-AEF3-02D409CCDFF1}" destId="{33AAE302-6FCF-4D6A-9913-0D3C7ACC51D9}" srcOrd="2" destOrd="0" presId="urn:microsoft.com/office/officeart/2005/8/layout/cycle2"/>
    <dgm:cxn modelId="{786ED5E1-7AB2-43D5-B1E8-C6932591E8B6}" type="presParOf" srcId="{B518EE87-B90A-4537-AEF3-02D409CCDFF1}" destId="{0E74EEF8-7F3E-4138-9D12-BF565B70F77B}" srcOrd="3" destOrd="0" presId="urn:microsoft.com/office/officeart/2005/8/layout/cycle2"/>
    <dgm:cxn modelId="{6191498F-DA03-4E32-8A2E-C2C7DCD493BB}" type="presParOf" srcId="{0E74EEF8-7F3E-4138-9D12-BF565B70F77B}" destId="{D789693C-6BB3-44FE-A68A-6985DE6C3790}" srcOrd="0" destOrd="0" presId="urn:microsoft.com/office/officeart/2005/8/layout/cycle2"/>
    <dgm:cxn modelId="{5A318C40-EE68-46B4-A671-9FDD1367850C}" type="presParOf" srcId="{B518EE87-B90A-4537-AEF3-02D409CCDFF1}" destId="{D39C194E-728A-42DB-9F9A-5B6AD4AA632E}" srcOrd="4" destOrd="0" presId="urn:microsoft.com/office/officeart/2005/8/layout/cycle2"/>
    <dgm:cxn modelId="{143E0D5A-4B40-4E33-9842-E215FC2A9BF1}" type="presParOf" srcId="{B518EE87-B90A-4537-AEF3-02D409CCDFF1}" destId="{85B63364-C41F-4838-84CC-57BAE0A6ED28}" srcOrd="5" destOrd="0" presId="urn:microsoft.com/office/officeart/2005/8/layout/cycle2"/>
    <dgm:cxn modelId="{2C963122-60B1-4D3C-AB20-80CF39190E6B}" type="presParOf" srcId="{85B63364-C41F-4838-84CC-57BAE0A6ED28}" destId="{5F29A42A-27E6-47EA-BD04-BEDB6922BDBB}" srcOrd="0" destOrd="0" presId="urn:microsoft.com/office/officeart/2005/8/layout/cycle2"/>
    <dgm:cxn modelId="{74BB1B49-9976-4D5B-94CB-1898FDB30002}" type="presParOf" srcId="{B518EE87-B90A-4537-AEF3-02D409CCDFF1}" destId="{E75AED54-F2E6-4F52-AEBB-4C96446AAD94}" srcOrd="6" destOrd="0" presId="urn:microsoft.com/office/officeart/2005/8/layout/cycle2"/>
    <dgm:cxn modelId="{AA44DC7C-4DCA-4576-98F4-DE98448EFC75}" type="presParOf" srcId="{B518EE87-B90A-4537-AEF3-02D409CCDFF1}" destId="{8008A2FC-D99D-4DDE-A5A2-6E3816448744}" srcOrd="7" destOrd="0" presId="urn:microsoft.com/office/officeart/2005/8/layout/cycle2"/>
    <dgm:cxn modelId="{B51BE5DD-6755-46C8-80F3-7F53F78FD54D}" type="presParOf" srcId="{8008A2FC-D99D-4DDE-A5A2-6E3816448744}" destId="{FA5329F5-92F2-4AAC-9DDC-98D648C8E640}" srcOrd="0" destOrd="0" presId="urn:microsoft.com/office/officeart/2005/8/layout/cycle2"/>
    <dgm:cxn modelId="{21980DEF-8ABE-4B5E-8631-5505EFC76CC1}" type="presParOf" srcId="{B518EE87-B90A-4537-AEF3-02D409CCDFF1}" destId="{37664707-4B57-456F-BEC6-E0FE103198EF}" srcOrd="8" destOrd="0" presId="urn:microsoft.com/office/officeart/2005/8/layout/cycle2"/>
    <dgm:cxn modelId="{95C76B3E-DCAF-456C-8771-3E593B550E15}" type="presParOf" srcId="{B518EE87-B90A-4537-AEF3-02D409CCDFF1}" destId="{0922633E-5171-4591-8E41-BB6BA87787E7}" srcOrd="9" destOrd="0" presId="urn:microsoft.com/office/officeart/2005/8/layout/cycle2"/>
    <dgm:cxn modelId="{E55E9E20-FC41-4303-90A9-674CC450B5A2}" type="presParOf" srcId="{0922633E-5171-4591-8E41-BB6BA87787E7}" destId="{3A5958C0-F5B5-45DE-A1FD-381B8587B4B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9E45F05-78FB-42EE-B175-D544B95E021C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3E3-2AEF-45C9-8407-6DFE5A9D06B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8826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5F05-78FB-42EE-B175-D544B95E021C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3E3-2AEF-45C9-8407-6DFE5A9D0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733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5F05-78FB-42EE-B175-D544B95E021C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3E3-2AEF-45C9-8407-6DFE5A9D06B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8078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5F05-78FB-42EE-B175-D544B95E021C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3E3-2AEF-45C9-8407-6DFE5A9D0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582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5F05-78FB-42EE-B175-D544B95E021C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3E3-2AEF-45C9-8407-6DFE5A9D06B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5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5F05-78FB-42EE-B175-D544B95E021C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3E3-2AEF-45C9-8407-6DFE5A9D0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552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5F05-78FB-42EE-B175-D544B95E021C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3E3-2AEF-45C9-8407-6DFE5A9D0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02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5F05-78FB-42EE-B175-D544B95E021C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3E3-2AEF-45C9-8407-6DFE5A9D0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207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5F05-78FB-42EE-B175-D544B95E021C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3E3-2AEF-45C9-8407-6DFE5A9D0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802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5F05-78FB-42EE-B175-D544B95E021C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3E3-2AEF-45C9-8407-6DFE5A9D0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55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5F05-78FB-42EE-B175-D544B95E021C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3E3-2AEF-45C9-8407-6DFE5A9D06B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3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E9E45F05-78FB-42EE-B175-D544B95E021C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5630F3E3-2AEF-45C9-8407-6DFE5A9D06B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026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7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8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Defining ourselves: Data Analysis at Nonprofits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TNB Roundtable June 2016</a:t>
            </a:r>
          </a:p>
        </p:txBody>
      </p:sp>
    </p:spTree>
    <p:extLst>
      <p:ext uri="{BB962C8B-B14F-4D97-AF65-F5344CB8AC3E}">
        <p14:creationId xmlns:p14="http://schemas.microsoft.com/office/powerpoint/2010/main" val="229537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165104822"/>
              </p:ext>
            </p:extLst>
          </p:nvPr>
        </p:nvGraphicFramePr>
        <p:xfrm>
          <a:off x="1219200" y="152400"/>
          <a:ext cx="6477000" cy="205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0" t="26000" r="16865"/>
          <a:stretch/>
        </p:blipFill>
        <p:spPr>
          <a:xfrm>
            <a:off x="1000569" y="2474734"/>
            <a:ext cx="2821799" cy="3011665"/>
          </a:xfrm>
        </p:spPr>
      </p:pic>
      <p:grpSp>
        <p:nvGrpSpPr>
          <p:cNvPr id="9" name="Group 8"/>
          <p:cNvGrpSpPr/>
          <p:nvPr/>
        </p:nvGrpSpPr>
        <p:grpSpPr>
          <a:xfrm>
            <a:off x="3810000" y="1752600"/>
            <a:ext cx="2934890" cy="2209800"/>
            <a:chOff x="3980855" y="1784838"/>
            <a:chExt cx="2934890" cy="2209800"/>
          </a:xfrm>
        </p:grpSpPr>
        <p:pic>
          <p:nvPicPr>
            <p:cNvPr id="10" name="Picture 2" descr="C:\Users\mbenyishay\AppData\Local\Microsoft\Windows\Temporary Internet Files\Content.IE5\RYIW3KPS\Speech_bubble.svg[1]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0855" y="1784838"/>
              <a:ext cx="2934890" cy="2209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4819055" y="2366104"/>
              <a:ext cx="1447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I know what my job is!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191000" y="3810000"/>
            <a:ext cx="2819400" cy="2209800"/>
            <a:chOff x="4038600" y="3733800"/>
            <a:chExt cx="2819400" cy="2209800"/>
          </a:xfrm>
        </p:grpSpPr>
        <p:pic>
          <p:nvPicPr>
            <p:cNvPr id="13" name="Picture 3" descr="C:\Users\mbenyishay\AppData\Local\Microsoft\Windows\Temporary Internet Files\Content.IE5\RYIW3KPS\Speech_bubble.svg[1]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038600" y="3733800"/>
              <a:ext cx="2819400" cy="2209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4719771" y="4191000"/>
              <a:ext cx="12192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But there’s an island over here!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6992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CB2025F-C9EC-401E-9983-95063A4099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9CB2025F-C9EC-401E-9983-95063A4099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B016D3D-384D-482B-8DCF-FFFCC48D35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7B016D3D-384D-482B-8DCF-FFFCC48D35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010F81B-662E-4443-8CA4-266CF815F0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E010F81B-662E-4443-8CA4-266CF815F0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40344495"/>
              </p:ext>
            </p:extLst>
          </p:nvPr>
        </p:nvGraphicFramePr>
        <p:xfrm>
          <a:off x="1219200" y="76200"/>
          <a:ext cx="6477000" cy="205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1371600" y="1723292"/>
            <a:ext cx="2934890" cy="2209800"/>
            <a:chOff x="3980855" y="1784838"/>
            <a:chExt cx="2934890" cy="2209800"/>
          </a:xfrm>
        </p:grpSpPr>
        <p:pic>
          <p:nvPicPr>
            <p:cNvPr id="6" name="Picture 2" descr="C:\Users\mbenyishay\AppData\Local\Microsoft\Windows\Temporary Internet Files\Content.IE5\RYIW3KPS\Speech_bubble.svg[1]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0855" y="1784838"/>
              <a:ext cx="2934890" cy="2209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4827847" y="2271346"/>
              <a:ext cx="14478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Why are the outcomes so bad?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306490" y="4648200"/>
            <a:ext cx="2819400" cy="2209800"/>
            <a:chOff x="4191000" y="3810000"/>
            <a:chExt cx="2819400" cy="2209800"/>
          </a:xfrm>
        </p:grpSpPr>
        <p:pic>
          <p:nvPicPr>
            <p:cNvPr id="9" name="Picture 3" descr="C:\Users\mbenyishay\AppData\Local\Microsoft\Windows\Temporary Internet Files\Content.IE5\RYIW3KPS\Speech_bubble.svg[1]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191000" y="3810000"/>
              <a:ext cx="2819400" cy="2209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4648199" y="4545568"/>
              <a:ext cx="16763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!$@#&amp;!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371600" y="3933092"/>
            <a:ext cx="2934890" cy="2209800"/>
            <a:chOff x="3980855" y="1784838"/>
            <a:chExt cx="2934890" cy="2209800"/>
          </a:xfrm>
        </p:grpSpPr>
        <p:pic>
          <p:nvPicPr>
            <p:cNvPr id="13" name="Picture 2" descr="C:\Users\mbenyishay\AppData\Local\Microsoft\Windows\Temporary Internet Files\Content.IE5\RYIW3KPS\Speech_bubble.svg[1]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0855" y="1784838"/>
              <a:ext cx="2934890" cy="2209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4725271" y="2366104"/>
              <a:ext cx="15503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Can you make them better?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318213" y="2590800"/>
            <a:ext cx="2819400" cy="2209800"/>
            <a:chOff x="4191000" y="3810000"/>
            <a:chExt cx="2819400" cy="2209800"/>
          </a:xfrm>
        </p:grpSpPr>
        <p:pic>
          <p:nvPicPr>
            <p:cNvPr id="16" name="Picture 3" descr="C:\Users\mbenyishay\AppData\Local\Microsoft\Windows\Temporary Internet Files\Content.IE5\RYIW3KPS\Speech_bubble.svg[1]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191000" y="3810000"/>
              <a:ext cx="2819400" cy="2209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TextBox 16"/>
            <p:cNvSpPr txBox="1"/>
            <p:nvPr/>
          </p:nvSpPr>
          <p:spPr>
            <a:xfrm>
              <a:off x="4648200" y="4267200"/>
              <a:ext cx="16763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Can’t tell you – we don’t track </a:t>
              </a:r>
              <a:r>
                <a:rPr lang="en-US" i="1" dirty="0"/>
                <a:t>outputs</a:t>
              </a:r>
              <a:r>
                <a:rPr lang="en-US" dirty="0"/>
                <a:t>!</a:t>
              </a:r>
            </a:p>
          </p:txBody>
        </p:sp>
      </p:grpSp>
      <p:sp>
        <p:nvSpPr>
          <p:cNvPr id="19" name="Rectangle 18"/>
          <p:cNvSpPr/>
          <p:nvPr/>
        </p:nvSpPr>
        <p:spPr>
          <a:xfrm>
            <a:off x="0" y="3209817"/>
            <a:ext cx="148709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The</a:t>
            </a:r>
          </a:p>
          <a:p>
            <a:pPr algn="ctr"/>
            <a:r>
              <a:rPr lang="en-US" sz="4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Boss</a:t>
            </a:r>
            <a:endParaRPr lang="en-US" sz="4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239000" y="3095030"/>
            <a:ext cx="160020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Data diva/dude</a:t>
            </a:r>
            <a:endParaRPr lang="en-US" sz="4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620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CB2025F-C9EC-401E-9983-95063A4099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9CB2025F-C9EC-401E-9983-95063A4099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016D3D-384D-482B-8DCF-FFFCC48D35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B016D3D-384D-482B-8DCF-FFFCC48D35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010F81B-662E-4443-8CA4-266CF815F0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E010F81B-662E-4443-8CA4-266CF815F0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  <p:bldP spid="19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44991521"/>
              </p:ext>
            </p:extLst>
          </p:nvPr>
        </p:nvGraphicFramePr>
        <p:xfrm>
          <a:off x="1447800" y="2362200"/>
          <a:ext cx="6477000" cy="205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170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CB2025F-C9EC-401E-9983-95063A4099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9CB2025F-C9EC-401E-9983-95063A4099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016D3D-384D-482B-8DCF-FFFCC48D35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B016D3D-384D-482B-8DCF-FFFCC48D35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36347769"/>
              </p:ext>
            </p:extLst>
          </p:nvPr>
        </p:nvGraphicFramePr>
        <p:xfrm>
          <a:off x="1143000" y="2362200"/>
          <a:ext cx="6781800" cy="205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6910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CB2025F-C9EC-401E-9983-95063A4099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9CB2025F-C9EC-401E-9983-95063A4099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016D3D-384D-482B-8DCF-FFFCC48D35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B016D3D-384D-482B-8DCF-FFFCC48D35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290054" cy="1499616"/>
          </a:xfrm>
        </p:spPr>
        <p:txBody>
          <a:bodyPr/>
          <a:lstStyle/>
          <a:p>
            <a:r>
              <a:rPr lang="en-US" dirty="0" smtClean="0"/>
              <a:t>What we do: data cycle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5170136"/>
              </p:ext>
            </p:extLst>
          </p:nvPr>
        </p:nvGraphicFramePr>
        <p:xfrm>
          <a:off x="228600" y="1447800"/>
          <a:ext cx="85344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039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CC55B19-CC1B-44C1-9A71-94AA13A3E9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3CC55B19-CC1B-44C1-9A71-94AA13A3E9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0F28B4-96EC-4906-B93E-7B76BFFCB6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8E0F28B4-96EC-4906-B93E-7B76BFFCB6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AAE302-6FCF-4D6A-9913-0D3C7ACC51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33AAE302-6FCF-4D6A-9913-0D3C7ACC51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74EEF8-7F3E-4138-9D12-BF565B70F7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0E74EEF8-7F3E-4138-9D12-BF565B70F7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9C194E-728A-42DB-9F9A-5B6AD4AA63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D39C194E-728A-42DB-9F9A-5B6AD4AA63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B63364-C41F-4838-84CC-57BAE0A6ED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85B63364-C41F-4838-84CC-57BAE0A6ED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75AED54-F2E6-4F52-AEBB-4C96446AAD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E75AED54-F2E6-4F52-AEBB-4C96446AAD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08A2FC-D99D-4DDE-A5A2-6E38164487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8008A2FC-D99D-4DDE-A5A2-6E38164487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664707-4B57-456F-BEC6-E0FE103198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37664707-4B57-456F-BEC6-E0FE103198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922633E-5171-4591-8E41-BB6BA87787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dgm id="{0922633E-5171-4591-8E41-BB6BA87787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we are: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Annie Fletcher, St. Francis House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Blessing </a:t>
            </a:r>
            <a:r>
              <a:rPr lang="en-US" dirty="0" err="1"/>
              <a:t>Dube</a:t>
            </a:r>
            <a:r>
              <a:rPr lang="en-US" dirty="0"/>
              <a:t>, Institute for Community Health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Shane </a:t>
            </a:r>
            <a:r>
              <a:rPr lang="en-US" dirty="0" err="1"/>
              <a:t>Culliton</a:t>
            </a:r>
            <a:r>
              <a:rPr lang="en-US" dirty="0"/>
              <a:t>, Codman Square Neighborhood Development Corporation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Gavin O'Brien, Community Servings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Matan BenYishay, Pine Street Inn</a:t>
            </a:r>
          </a:p>
        </p:txBody>
      </p:sp>
    </p:spTree>
    <p:extLst>
      <p:ext uri="{BB962C8B-B14F-4D97-AF65-F5344CB8AC3E}">
        <p14:creationId xmlns:p14="http://schemas.microsoft.com/office/powerpoint/2010/main" val="50553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data?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62884"/>
              </p:ext>
            </p:extLst>
          </p:nvPr>
        </p:nvGraphicFramePr>
        <p:xfrm>
          <a:off x="685800" y="1752600"/>
          <a:ext cx="7924800" cy="4221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4818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5EE2B72-9A90-4BDF-8F2B-DE8C3E2604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B5EE2B72-9A90-4BDF-8F2B-DE8C3E2604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74EE41-3F13-40E4-BBE8-150A1EBC4C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5174EE41-3F13-40E4-BBE8-150A1EBC4C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06DAD4E-9FAB-4F54-93F0-10FF315FA8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graphicEl>
                                              <a:dgm id="{D06DAD4E-9FAB-4F54-93F0-10FF315FA8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A98807E-0184-41F0-A584-0D1721D3A7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dgm id="{0A98807E-0184-41F0-A584-0D1721D3A7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70B08C-201B-499A-9B2C-1E0A902A79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dgm id="{3770B08C-201B-499A-9B2C-1E0A902A79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C05658-58D6-4EF6-A0F2-10A667B113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44C05658-58D6-4EF6-A0F2-10A667B113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C76C81D-BCB7-4082-8266-503B81235C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9C76C81D-BCB7-4082-8266-503B81235C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A5FD632-13F5-4955-A613-A84B5291B1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9A5FD632-13F5-4955-A613-A84B5291B1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E4A34B-00F5-4401-95DD-BFF622AB20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4BE4A34B-00F5-4401-95DD-BFF622AB20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024938-A234-4726-A550-E75B0012C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graphicEl>
                                              <a:dgm id="{0E024938-A234-4726-A550-E75B0012C0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FF0BD2-EFDD-4BF2-8250-205652C5BB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94FF0BD2-EFDD-4BF2-8250-205652C5BB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296D1C1-C07B-474D-B79C-10FBD0ED3D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graphicEl>
                                              <a:dgm id="{B296D1C1-C07B-474D-B79C-10FBD0ED3D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D02F25D-EA37-44D3-85D9-9AD40539C2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6D02F25D-EA37-44D3-85D9-9AD40539C2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359023-72E9-4802-8BCB-C2048892C8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graphicEl>
                                              <a:dgm id="{F3359023-72E9-4802-8BCB-C2048892C8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EEEE63-1A24-4BF6-8E68-E85A2A8342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graphicEl>
                                              <a:dgm id="{69EEEE63-1A24-4BF6-8E68-E85A2A8342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1AF3C91-43BD-4DF2-A7A0-4C6343F446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81AF3C91-43BD-4DF2-A7A0-4C6343F446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2B4B05-8607-4A88-9807-3884ECEA0D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A52B4B05-8607-4A88-9807-3884ECEA0D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2C0BAA-68E7-4DFE-8D82-D261AB0888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graphicEl>
                                              <a:dgm id="{CA2C0BAA-68E7-4DFE-8D82-D261AB0888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2ABE9A-2C5A-482E-8335-36941464AE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">
                                            <p:graphicEl>
                                              <a:dgm id="{C32ABE9A-2C5A-482E-8335-36941464AE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9EEA30-1E3D-4FA1-9FB7-525D9830CB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">
                                            <p:graphicEl>
                                              <a:dgm id="{C59EEA30-1E3D-4FA1-9FB7-525D9830CB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9AD03E-B6DF-437B-9897-A8EB46D092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>
                                            <p:graphicEl>
                                              <a:dgm id="{589AD03E-B6DF-437B-9897-A8EB46D092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C3D8FA-6E97-499B-B483-B083678461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">
                                            <p:graphicEl>
                                              <a:dgm id="{3FC3D8FA-6E97-499B-B483-B083678461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3BBB66-6C6D-40E8-A238-8664028EE9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>
                                            <p:graphicEl>
                                              <a:dgm id="{E43BBB66-6C6D-40E8-A238-8664028EE9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don’t use data! Do 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Basic tracking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Unstructured operations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Data structured and prepped for insights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Complex reports (funder or internal learning)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90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290054" cy="1499616"/>
          </a:xfrm>
        </p:spPr>
        <p:txBody>
          <a:bodyPr/>
          <a:lstStyle/>
          <a:p>
            <a:r>
              <a:rPr lang="en-US" dirty="0" smtClean="0"/>
              <a:t>Basic tracking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877061"/>
              </p:ext>
            </p:extLst>
          </p:nvPr>
        </p:nvGraphicFramePr>
        <p:xfrm>
          <a:off x="381000" y="1219200"/>
          <a:ext cx="8458199" cy="5134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Acrobat Document" r:id="rId3" imgW="9601065" imgH="5829300" progId="AcroExch.Document.DC">
                  <p:embed/>
                </p:oleObj>
              </mc:Choice>
              <mc:Fallback>
                <p:oleObj name="Acrobat Document" r:id="rId3" imgW="9601065" imgH="582930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" y="1219200"/>
                        <a:ext cx="8458199" cy="51343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4" descr="C:\Users\mbenyishay\AppData\Local\Microsoft\Windows\Temporary Internet Files\Content.IE5\6ITQPHA8\717px-Light_bulb_icon.svg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81000" y="6236732"/>
            <a:ext cx="320442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99161" y="6236732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Insight: We know who comes to our sessions!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580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290054" cy="1499616"/>
          </a:xfrm>
        </p:spPr>
        <p:txBody>
          <a:bodyPr/>
          <a:lstStyle/>
          <a:p>
            <a:r>
              <a:rPr lang="en-US" dirty="0"/>
              <a:t>Unstructured info</a:t>
            </a:r>
          </a:p>
        </p:txBody>
      </p:sp>
      <p:pic>
        <p:nvPicPr>
          <p:cNvPr id="1027" name="Picture 3" descr="H:\professional development\TNB Data analysis\old look of payment track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19201"/>
            <a:ext cx="6629400" cy="4677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/>
          <p:cNvGrpSpPr/>
          <p:nvPr/>
        </p:nvGrpSpPr>
        <p:grpSpPr>
          <a:xfrm>
            <a:off x="5410200" y="2609671"/>
            <a:ext cx="3429000" cy="3167998"/>
            <a:chOff x="5410200" y="2609671"/>
            <a:chExt cx="3429000" cy="3167998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6858000" y="3810000"/>
              <a:ext cx="1219200" cy="1967669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>
              <a:off x="6324600" y="3810000"/>
              <a:ext cx="1752600" cy="1967669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>
              <a:off x="5867400" y="3810000"/>
              <a:ext cx="2209800" cy="1967669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>
              <a:off x="5410200" y="3810000"/>
              <a:ext cx="2667000" cy="1967669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7848600" y="2609671"/>
              <a:ext cx="990600" cy="1077218"/>
            </a:xfrm>
            <a:prstGeom prst="rect">
              <a:avLst/>
            </a:prstGeom>
            <a:noFill/>
            <a:ln w="15875">
              <a:solidFill>
                <a:srgbClr val="C00000"/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Each month has its own tab</a:t>
              </a:r>
            </a:p>
          </p:txBody>
        </p:sp>
      </p:grpSp>
      <p:pic>
        <p:nvPicPr>
          <p:cNvPr id="32" name="Picture 4" descr="C:\Users\mbenyishay\AppData\Local\Microsoft\Windows\Temporary Internet Files\Content.IE5\6ITQPHA8\717px-Light_bulb_icon.svg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7239" y="6096000"/>
            <a:ext cx="320442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1295400" y="60960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Insight: </a:t>
            </a:r>
            <a:r>
              <a:rPr lang="en-US" dirty="0" smtClean="0"/>
              <a:t>We have so much information!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52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194" y="435994"/>
            <a:ext cx="7290054" cy="1499616"/>
          </a:xfrm>
        </p:spPr>
        <p:txBody>
          <a:bodyPr/>
          <a:lstStyle/>
          <a:p>
            <a:r>
              <a:rPr lang="en-US" dirty="0"/>
              <a:t>Data prepped for insights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6857023"/>
              </p:ext>
            </p:extLst>
          </p:nvPr>
        </p:nvGraphicFramePr>
        <p:xfrm>
          <a:off x="914400" y="1447800"/>
          <a:ext cx="70866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990600" y="5638800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Insight: client pays inconsistently/on own schedule!</a:t>
            </a:r>
          </a:p>
        </p:txBody>
      </p:sp>
      <p:pic>
        <p:nvPicPr>
          <p:cNvPr id="1028" name="Picture 4" descr="C:\Users\mbenyishay\AppData\Local\Microsoft\Windows\Temporary Internet Files\Content.IE5\6ITQPHA8\717px-Light_bulb_icon.svg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71752" y="5638800"/>
            <a:ext cx="320442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2514600" y="2031124"/>
            <a:ext cx="2287547" cy="1550276"/>
            <a:chOff x="2334277" y="2306566"/>
            <a:chExt cx="2287547" cy="1550276"/>
          </a:xfrm>
        </p:grpSpPr>
        <p:grpSp>
          <p:nvGrpSpPr>
            <p:cNvPr id="10" name="Group 9"/>
            <p:cNvGrpSpPr/>
            <p:nvPr/>
          </p:nvGrpSpPr>
          <p:grpSpPr>
            <a:xfrm>
              <a:off x="2334277" y="2306566"/>
              <a:ext cx="2287547" cy="931099"/>
              <a:chOff x="2360653" y="2438400"/>
              <a:chExt cx="2287547" cy="931099"/>
            </a:xfrm>
          </p:grpSpPr>
          <p:sp>
            <p:nvSpPr>
              <p:cNvPr id="3" name="Left Brace 2"/>
              <p:cNvSpPr/>
              <p:nvPr/>
            </p:nvSpPr>
            <p:spPr>
              <a:xfrm rot="5400000">
                <a:off x="2474953" y="2797999"/>
                <a:ext cx="457200" cy="685800"/>
              </a:xfrm>
              <a:prstGeom prst="leftBrace">
                <a:avLst>
                  <a:gd name="adj1" fmla="val 41667"/>
                  <a:gd name="adj2" fmla="val 50000"/>
                </a:avLst>
              </a:prstGeom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Left Brace 6"/>
              <p:cNvSpPr/>
              <p:nvPr/>
            </p:nvSpPr>
            <p:spPr>
              <a:xfrm rot="5400000">
                <a:off x="3900854" y="2790092"/>
                <a:ext cx="457200" cy="685800"/>
              </a:xfrm>
              <a:prstGeom prst="leftBrace">
                <a:avLst>
                  <a:gd name="adj1" fmla="val 41667"/>
                  <a:gd name="adj2" fmla="val 50000"/>
                </a:avLst>
              </a:prstGeom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2590800" y="2438400"/>
                <a:ext cx="2057400" cy="338554"/>
              </a:xfrm>
              <a:prstGeom prst="rect">
                <a:avLst/>
              </a:prstGeom>
              <a:noFill/>
              <a:ln w="12700">
                <a:solidFill>
                  <a:srgbClr val="C00000"/>
                </a:solidFill>
                <a:prstDash val="sysDash"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i="1" dirty="0"/>
                  <a:t>2-month gaps</a:t>
                </a:r>
              </a:p>
            </p:txBody>
          </p:sp>
          <p:sp>
            <p:nvSpPr>
              <p:cNvPr id="16" name="Left Brace 15"/>
              <p:cNvSpPr/>
              <p:nvPr/>
            </p:nvSpPr>
            <p:spPr>
              <a:xfrm rot="5400000">
                <a:off x="3207220" y="2780515"/>
                <a:ext cx="457200" cy="685800"/>
              </a:xfrm>
              <a:prstGeom prst="leftBrace">
                <a:avLst>
                  <a:gd name="adj1" fmla="val 41667"/>
                  <a:gd name="adj2" fmla="val 50000"/>
                </a:avLst>
              </a:prstGeom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>
              <a:off x="4445978" y="3276600"/>
              <a:ext cx="0" cy="580242"/>
            </a:xfrm>
            <a:prstGeom prst="line">
              <a:avLst/>
            </a:prstGeom>
            <a:ln w="19050"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35400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290054" cy="1499616"/>
          </a:xfrm>
        </p:spPr>
        <p:txBody>
          <a:bodyPr/>
          <a:lstStyle/>
          <a:p>
            <a:r>
              <a:rPr lang="en-US" dirty="0" smtClean="0"/>
              <a:t>Complex reports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131194"/>
              </p:ext>
            </p:extLst>
          </p:nvPr>
        </p:nvGraphicFramePr>
        <p:xfrm>
          <a:off x="762002" y="1371600"/>
          <a:ext cx="7086596" cy="4530615"/>
        </p:xfrm>
        <a:graphic>
          <a:graphicData uri="http://schemas.openxmlformats.org/drawingml/2006/table">
            <a:tbl>
              <a:tblPr/>
              <a:tblGrid>
                <a:gridCol w="644236"/>
                <a:gridCol w="644236"/>
                <a:gridCol w="644236"/>
                <a:gridCol w="644236"/>
                <a:gridCol w="644236"/>
                <a:gridCol w="644236"/>
                <a:gridCol w="644236"/>
                <a:gridCol w="644236"/>
                <a:gridCol w="644236"/>
                <a:gridCol w="644236"/>
                <a:gridCol w="644236"/>
              </a:tblGrid>
              <a:tr h="169512">
                <a:tc gridSpan="11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Q18: Physical and Mental Health Condition at Entry</a:t>
                      </a:r>
                    </a:p>
                  </a:txBody>
                  <a:tcPr marL="8476" marR="8476" marT="84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9512">
                <a:tc gridSpan="11"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Program Applicability: All SHP, SH, S+C, SRO, HPRP</a:t>
                      </a:r>
                    </a:p>
                  </a:txBody>
                  <a:tcPr marL="8476" marR="8476" marT="84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987">
                <a:tc gridSpan="11"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Client Applicability: All Persons</a:t>
                      </a:r>
                    </a:p>
                  </a:txBody>
                  <a:tcPr marL="8476" marR="8476" marT="84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9694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Physical and mental health conditions and number of health conditions</a:t>
                      </a:r>
                    </a:p>
                  </a:txBody>
                  <a:tcPr marL="8476" marR="8476" marT="84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Total number of persons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Number of persons in households </a:t>
                      </a:r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without</a:t>
                      </a: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children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Number of persons in households </a:t>
                      </a:r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with</a:t>
                      </a: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children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Number of Persons in Unknown Households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3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Persons in households with at least one adult and one child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Persons in households with only children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39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77987">
                <a:tc gridSpan="11"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(18a1) Known Physical and mental health conditions</a:t>
                      </a:r>
                    </a:p>
                  </a:txBody>
                  <a:tcPr marL="8476" marR="8476" marT="84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8170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Mental illness</a:t>
                      </a:r>
                    </a:p>
                  </a:txBody>
                  <a:tcPr marL="8476" marR="8476" marT="84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64.7%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64.7%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88170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Alcohol abuse</a:t>
                      </a:r>
                    </a:p>
                  </a:txBody>
                  <a:tcPr marL="8476" marR="8476" marT="84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47.1%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47.1%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88170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Drug abuse</a:t>
                      </a:r>
                    </a:p>
                  </a:txBody>
                  <a:tcPr marL="8476" marR="8476" marT="84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35.3%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35.3%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432255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Chronic health condition</a:t>
                      </a:r>
                    </a:p>
                  </a:txBody>
                  <a:tcPr marL="8476" marR="8476" marT="84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47.1%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47.1%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576340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HIV/AIDS and related diseases</a:t>
                      </a:r>
                    </a:p>
                  </a:txBody>
                  <a:tcPr marL="8476" marR="8476" marT="84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0.0%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0.0%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432255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Developmental disability</a:t>
                      </a:r>
                    </a:p>
                  </a:txBody>
                  <a:tcPr marL="8476" marR="8476" marT="84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0.0%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0.0%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96645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Physical disability</a:t>
                      </a:r>
                    </a:p>
                  </a:txBody>
                  <a:tcPr marL="8476" marR="8476" marT="84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47.1%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47.1%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3200400" y="3276600"/>
            <a:ext cx="5821822" cy="646331"/>
            <a:chOff x="3200400" y="3276600"/>
            <a:chExt cx="5821822" cy="646331"/>
          </a:xfrm>
        </p:grpSpPr>
        <p:sp>
          <p:nvSpPr>
            <p:cNvPr id="10" name="TextBox 9"/>
            <p:cNvSpPr txBox="1"/>
            <p:nvPr/>
          </p:nvSpPr>
          <p:spPr>
            <a:xfrm>
              <a:off x="8031622" y="3276600"/>
              <a:ext cx="990600" cy="646331"/>
            </a:xfrm>
            <a:prstGeom prst="rect">
              <a:avLst/>
            </a:prstGeom>
            <a:noFill/>
            <a:ln w="19050">
              <a:solidFill>
                <a:srgbClr val="C00000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Very big!</a:t>
              </a:r>
              <a:endParaRPr lang="en-US" dirty="0"/>
            </a:p>
          </p:txBody>
        </p:sp>
        <p:cxnSp>
          <p:nvCxnSpPr>
            <p:cNvPr id="13" name="Straight Arrow Connector 12"/>
            <p:cNvCxnSpPr>
              <a:stCxn id="10" idx="1"/>
            </p:cNvCxnSpPr>
            <p:nvPr/>
          </p:nvCxnSpPr>
          <p:spPr>
            <a:xfrm flipH="1" flipV="1">
              <a:off x="3200400" y="3429000"/>
              <a:ext cx="4831222" cy="170766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200400" y="4572000"/>
            <a:ext cx="5791200" cy="646331"/>
            <a:chOff x="3200400" y="4572000"/>
            <a:chExt cx="5791200" cy="646331"/>
          </a:xfrm>
        </p:grpSpPr>
        <p:sp>
          <p:nvSpPr>
            <p:cNvPr id="12" name="TextBox 11"/>
            <p:cNvSpPr txBox="1"/>
            <p:nvPr/>
          </p:nvSpPr>
          <p:spPr>
            <a:xfrm>
              <a:off x="8001000" y="4572000"/>
              <a:ext cx="990600" cy="646331"/>
            </a:xfrm>
            <a:prstGeom prst="rect">
              <a:avLst/>
            </a:prstGeom>
            <a:noFill/>
            <a:ln w="19050">
              <a:solidFill>
                <a:srgbClr val="C00000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Very small!</a:t>
              </a:r>
              <a:endParaRPr lang="en-US" dirty="0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 flipV="1">
              <a:off x="3200400" y="4692202"/>
              <a:ext cx="4800600" cy="170766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12" idx="1"/>
            </p:cNvCxnSpPr>
            <p:nvPr/>
          </p:nvCxnSpPr>
          <p:spPr>
            <a:xfrm flipH="1">
              <a:off x="3200400" y="4895166"/>
              <a:ext cx="4800600" cy="323165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7" name="Picture 4" descr="C:\Users\mbenyishay\AppData\Local\Microsoft\Windows\Temporary Internet Files\Content.IE5\6ITQPHA8\717px-Light_bulb_icon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11531" y="6110955"/>
            <a:ext cx="320442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762000" y="6110955"/>
            <a:ext cx="548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Insight</a:t>
            </a:r>
            <a:r>
              <a:rPr lang="en-US" dirty="0" smtClean="0"/>
              <a:t>: Some things are low and some are high! Also: </a:t>
            </a:r>
            <a:endParaRPr lang="en-US" dirty="0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6044246"/>
            <a:ext cx="762000" cy="766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834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290054" cy="1499616"/>
          </a:xfrm>
        </p:spPr>
        <p:txBody>
          <a:bodyPr/>
          <a:lstStyle/>
          <a:p>
            <a:r>
              <a:rPr lang="en-US" dirty="0"/>
              <a:t>What data offers…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68586965"/>
              </p:ext>
            </p:extLst>
          </p:nvPr>
        </p:nvGraphicFramePr>
        <p:xfrm>
          <a:off x="1524000" y="1397000"/>
          <a:ext cx="6324600" cy="477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9511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C469C82-3BC7-4C14-B749-B2E12D284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EC469C82-3BC7-4C14-B749-B2E12D2842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2C4C90-CD3C-400D-B738-0CE78E3F8E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A02C4C90-CD3C-400D-B738-0CE78E3F8E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E1912D-02DB-46F0-B76F-6FCF9B54AF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C4E1912D-02DB-46F0-B76F-6FCF9B54AF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3AB4BA-5F4F-40EA-9190-C5D60025E7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253AB4BA-5F4F-40EA-9190-C5D60025E7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3886</TotalTime>
  <Words>426</Words>
  <Application>Microsoft Office PowerPoint</Application>
  <PresentationFormat>On-screen Show (4:3)</PresentationFormat>
  <Paragraphs>161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Times New Roman</vt:lpstr>
      <vt:lpstr>Tw Cen MT</vt:lpstr>
      <vt:lpstr>Tw Cen MT Condensed</vt:lpstr>
      <vt:lpstr>Wingdings 3</vt:lpstr>
      <vt:lpstr>Integral</vt:lpstr>
      <vt:lpstr>Acrobat Document</vt:lpstr>
      <vt:lpstr>Defining ourselves: Data Analysis at Nonprofits</vt:lpstr>
      <vt:lpstr>Who we are:</vt:lpstr>
      <vt:lpstr>What is data?</vt:lpstr>
      <vt:lpstr>I don’t use data! Do I?</vt:lpstr>
      <vt:lpstr>Basic tracking</vt:lpstr>
      <vt:lpstr>Unstructured info</vt:lpstr>
      <vt:lpstr>Data prepped for insights</vt:lpstr>
      <vt:lpstr>Complex reports</vt:lpstr>
      <vt:lpstr>What data offers…</vt:lpstr>
      <vt:lpstr>PowerPoint Presentation</vt:lpstr>
      <vt:lpstr>PowerPoint Presentation</vt:lpstr>
      <vt:lpstr>PowerPoint Presentation</vt:lpstr>
      <vt:lpstr>PowerPoint Presentation</vt:lpstr>
      <vt:lpstr>What we do: data cycle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Matan BenYishay</dc:creator>
  <cp:lastModifiedBy>Deborah Elizabeth Finn</cp:lastModifiedBy>
  <cp:revision>32</cp:revision>
  <dcterms:created xsi:type="dcterms:W3CDTF">2016-05-31T17:00:58Z</dcterms:created>
  <dcterms:modified xsi:type="dcterms:W3CDTF">2016-06-15T17:17:05Z</dcterms:modified>
</cp:coreProperties>
</file>